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s" ContentType="video/unknown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51"/>
  </p:handoutMasterIdLst>
  <p:sldIdLst>
    <p:sldId id="256" r:id="rId2"/>
    <p:sldId id="257" r:id="rId3"/>
    <p:sldId id="263" r:id="rId4"/>
    <p:sldId id="280" r:id="rId5"/>
    <p:sldId id="284" r:id="rId6"/>
    <p:sldId id="283" r:id="rId7"/>
    <p:sldId id="282" r:id="rId8"/>
    <p:sldId id="287" r:id="rId9"/>
    <p:sldId id="289" r:id="rId10"/>
    <p:sldId id="288" r:id="rId11"/>
    <p:sldId id="290" r:id="rId12"/>
    <p:sldId id="291" r:id="rId13"/>
    <p:sldId id="264" r:id="rId14"/>
    <p:sldId id="294" r:id="rId15"/>
    <p:sldId id="269" r:id="rId16"/>
    <p:sldId id="268" r:id="rId17"/>
    <p:sldId id="259" r:id="rId18"/>
    <p:sldId id="295" r:id="rId19"/>
    <p:sldId id="275" r:id="rId20"/>
    <p:sldId id="296" r:id="rId21"/>
    <p:sldId id="297" r:id="rId22"/>
    <p:sldId id="298" r:id="rId23"/>
    <p:sldId id="265" r:id="rId24"/>
    <p:sldId id="271" r:id="rId25"/>
    <p:sldId id="272" r:id="rId26"/>
    <p:sldId id="262" r:id="rId27"/>
    <p:sldId id="258" r:id="rId28"/>
    <p:sldId id="278" r:id="rId29"/>
    <p:sldId id="266" r:id="rId30"/>
    <p:sldId id="274" r:id="rId31"/>
    <p:sldId id="277" r:id="rId32"/>
    <p:sldId id="293" r:id="rId33"/>
    <p:sldId id="300" r:id="rId34"/>
    <p:sldId id="299" r:id="rId35"/>
    <p:sldId id="301" r:id="rId36"/>
    <p:sldId id="302" r:id="rId37"/>
    <p:sldId id="273" r:id="rId38"/>
    <p:sldId id="276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261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  <p:embeddedFont>
      <p:font typeface="Sofia Pro" panose="020F0502020204030204" pitchFamily="34" charset="0"/>
      <p:regular r:id="rId57"/>
      <p:bold r:id="rId58"/>
      <p:italic r:id="rId59"/>
      <p:boldItalic r:id="rId60"/>
    </p:embeddedFont>
    <p:embeddedFont>
      <p:font typeface="Trebuchet MS" panose="020B0703020202090204" pitchFamily="34" charset="0"/>
      <p:regular r:id="rId61"/>
      <p:bold r:id="rId62"/>
      <p:italic r:id="rId63"/>
      <p:boldItalic r:id="rId64"/>
    </p:embeddedFont>
  </p:embeddedFontLst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98CE"/>
    <a:srgbClr val="000000"/>
    <a:srgbClr val="9BD6EB"/>
    <a:srgbClr val="FF2800"/>
    <a:srgbClr val="00FF05"/>
    <a:srgbClr val="262626"/>
    <a:srgbClr val="16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5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D98E6B-6868-A0B8-35DE-04A9065F7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E0CC5-6D56-0AE9-2D45-47E0BCAD6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04DA7-4B09-4584-B5A0-C8A1A981FF22}" type="datetimeFigureOut">
              <a:rPr lang="sl-SI" smtClean="0"/>
              <a:t>7. 07. 23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CE5DC-DC3A-BE12-70E8-089286C6D9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EA010-8AA2-E960-94FD-BFF402F389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0A2E0-7F45-4957-871F-7C75184ED2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420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0EA5A4-3DC3-7A28-C532-9A4637CEA886}"/>
              </a:ext>
            </a:extLst>
          </p:cNvPr>
          <p:cNvSpPr/>
          <p:nvPr userDrawn="1"/>
        </p:nvSpPr>
        <p:spPr>
          <a:xfrm>
            <a:off x="0" y="2281881"/>
            <a:ext cx="12191999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94B45-5E01-4D24-2AD5-43CCA4DB85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5425" y="2804166"/>
            <a:ext cx="9201149" cy="1315452"/>
          </a:xfrm>
        </p:spPr>
        <p:txBody>
          <a:bodyPr anchor="ctr">
            <a:noAutofit/>
          </a:bodyPr>
          <a:lstStyle>
            <a:lvl1pPr marL="0" indent="0" algn="l">
              <a:buFont typeface="+mj-lt"/>
              <a:buNone/>
              <a:defRPr sz="3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sl-SI" dirty="0"/>
              <a:t>Title of</a:t>
            </a:r>
            <a:br>
              <a:rPr lang="sl-SI" dirty="0"/>
            </a:br>
            <a:r>
              <a:rPr lang="sl-SI" dirty="0"/>
              <a:t>the presentation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118EE7B-0608-77B1-057A-DD1193E5D9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5425" y="4147487"/>
            <a:ext cx="9201149" cy="89099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Name of the speaker</a:t>
            </a:r>
          </a:p>
          <a:p>
            <a:r>
              <a:rPr lang="sl-SI" dirty="0"/>
              <a:t>Institution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FC1C33-A1F8-DD96-8537-BB8630699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074" y="817561"/>
            <a:ext cx="4342818" cy="72050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C3759-B180-5F42-2417-D11E62D4AD8C}"/>
              </a:ext>
            </a:extLst>
          </p:cNvPr>
          <p:cNvSpPr txBox="1">
            <a:spLocks/>
          </p:cNvSpPr>
          <p:nvPr userDrawn="1"/>
        </p:nvSpPr>
        <p:spPr>
          <a:xfrm>
            <a:off x="8610600" y="5957355"/>
            <a:ext cx="3026884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l-SI" b="0" dirty="0">
                <a:latin typeface="Sofia Pro" panose="00000500000000000000" pitchFamily="50" charset="0"/>
              </a:rPr>
              <a:t>www.reginna4-0.eu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AC67329-6F57-F381-9B1D-A04041758F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8083" y="5712491"/>
            <a:ext cx="4305809" cy="6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8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A44C-AC31-0B04-7904-BCFC07314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6" y="779154"/>
            <a:ext cx="9201149" cy="62162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598CE"/>
                </a:solidFill>
                <a:latin typeface="Sofia Pro" panose="00000500000000000000" pitchFamily="50" charset="0"/>
              </a:defRPr>
            </a:lvl1pPr>
          </a:lstStyle>
          <a:p>
            <a:r>
              <a:rPr lang="sl-SI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3D028-7CF1-0C7A-72E6-06A9B4C11E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95426" y="1552575"/>
            <a:ext cx="9201149" cy="44816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accusamus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dignissimos</a:t>
            </a:r>
            <a:r>
              <a:rPr lang="en-US" dirty="0"/>
              <a:t> </a:t>
            </a:r>
            <a:r>
              <a:rPr lang="en-US" dirty="0" err="1"/>
              <a:t>ducimus</a:t>
            </a:r>
            <a:r>
              <a:rPr lang="en-US" dirty="0"/>
              <a:t> qui </a:t>
            </a:r>
            <a:r>
              <a:rPr lang="en-US" dirty="0" err="1"/>
              <a:t>blanditiis</a:t>
            </a:r>
            <a:r>
              <a:rPr lang="en-US" dirty="0"/>
              <a:t> </a:t>
            </a:r>
            <a:r>
              <a:rPr lang="en-US" dirty="0" err="1"/>
              <a:t>praesentium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atque</a:t>
            </a:r>
            <a:r>
              <a:rPr lang="en-US" dirty="0"/>
              <a:t> </a:t>
            </a:r>
            <a:r>
              <a:rPr lang="en-US" dirty="0" err="1"/>
              <a:t>corrupti</a:t>
            </a:r>
            <a:r>
              <a:rPr lang="en-US" dirty="0"/>
              <a:t> quos </a:t>
            </a:r>
            <a:r>
              <a:rPr lang="en-US" dirty="0" err="1"/>
              <a:t>dolores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Eet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molestias</a:t>
            </a:r>
            <a:r>
              <a:rPr lang="en-US" dirty="0"/>
              <a:t> </a:t>
            </a:r>
            <a:r>
              <a:rPr lang="en-US" dirty="0" err="1"/>
              <a:t>excepturi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occaecati</a:t>
            </a:r>
            <a:r>
              <a:rPr lang="en-US" dirty="0"/>
              <a:t> </a:t>
            </a:r>
            <a:r>
              <a:rPr lang="en-US" dirty="0" err="1"/>
              <a:t>cupiditate</a:t>
            </a:r>
            <a:r>
              <a:rPr lang="en-US" dirty="0"/>
              <a:t> non provident, </a:t>
            </a:r>
            <a:r>
              <a:rPr lang="en-US" dirty="0" err="1"/>
              <a:t>similique</a:t>
            </a:r>
            <a:r>
              <a:rPr lang="en-US" dirty="0"/>
              <a:t>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mollitia</a:t>
            </a:r>
            <a:r>
              <a:rPr lang="en-US" dirty="0"/>
              <a:t> animi,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 et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Et </a:t>
            </a:r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quidem</a:t>
            </a:r>
            <a:r>
              <a:rPr lang="en-US" dirty="0"/>
              <a:t> rerum facilis </a:t>
            </a:r>
            <a:r>
              <a:rPr lang="en-US" dirty="0" err="1"/>
              <a:t>est</a:t>
            </a:r>
            <a:r>
              <a:rPr lang="en-US" dirty="0"/>
              <a:t> et </a:t>
            </a:r>
            <a:r>
              <a:rPr lang="en-US" dirty="0" err="1"/>
              <a:t>expedita</a:t>
            </a:r>
            <a:r>
              <a:rPr lang="en-US" dirty="0"/>
              <a:t> </a:t>
            </a:r>
            <a:r>
              <a:rPr lang="en-US" dirty="0" err="1"/>
              <a:t>distinctio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libero tempore, cum </a:t>
            </a:r>
            <a:r>
              <a:rPr lang="en-US" dirty="0" err="1"/>
              <a:t>soluta</a:t>
            </a:r>
            <a:r>
              <a:rPr lang="en-US" dirty="0"/>
              <a:t> nobis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eligendi</a:t>
            </a:r>
            <a:r>
              <a:rPr lang="en-US" dirty="0"/>
              <a:t> </a:t>
            </a:r>
            <a:r>
              <a:rPr lang="en-US" dirty="0" err="1"/>
              <a:t>optio</a:t>
            </a:r>
            <a:r>
              <a:rPr lang="en-US" dirty="0"/>
              <a:t> </a:t>
            </a:r>
            <a:r>
              <a:rPr lang="en-US" dirty="0" err="1"/>
              <a:t>cumque</a:t>
            </a:r>
            <a:r>
              <a:rPr lang="en-US" dirty="0"/>
              <a:t> nihil </a:t>
            </a:r>
            <a:r>
              <a:rPr lang="en-US" dirty="0" err="1"/>
              <a:t>impedit</a:t>
            </a:r>
            <a:r>
              <a:rPr lang="en-US" dirty="0"/>
              <a:t> quo minus id </a:t>
            </a:r>
            <a:r>
              <a:rPr lang="en-US" dirty="0" err="1"/>
              <a:t>quod</a:t>
            </a:r>
            <a:r>
              <a:rPr lang="en-US" dirty="0"/>
              <a:t> </a:t>
            </a:r>
            <a:r>
              <a:rPr lang="en-US" dirty="0" err="1"/>
              <a:t>maxime</a:t>
            </a:r>
            <a:r>
              <a:rPr lang="en-US" dirty="0"/>
              <a:t> </a:t>
            </a:r>
            <a:r>
              <a:rPr lang="en-US" dirty="0" err="1"/>
              <a:t>placeat</a:t>
            </a:r>
            <a:r>
              <a:rPr lang="en-US" dirty="0"/>
              <a:t> </a:t>
            </a:r>
            <a:r>
              <a:rPr lang="en-US" dirty="0" err="1"/>
              <a:t>facere</a:t>
            </a:r>
            <a:r>
              <a:rPr lang="en-US" dirty="0"/>
              <a:t> </a:t>
            </a:r>
            <a:r>
              <a:rPr lang="en-US" dirty="0" err="1"/>
              <a:t>possimus</a:t>
            </a:r>
            <a:r>
              <a:rPr lang="en-US" dirty="0"/>
              <a:t>,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assumenda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omnis</a:t>
            </a:r>
            <a:r>
              <a:rPr lang="en-US" dirty="0"/>
              <a:t> dolor </a:t>
            </a:r>
            <a:r>
              <a:rPr lang="en-US" dirty="0" err="1"/>
              <a:t>repellendus</a:t>
            </a:r>
            <a:r>
              <a:rPr lang="en-US" dirty="0"/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58F2E-6B5B-7B5B-78CA-02410F12910A}"/>
              </a:ext>
            </a:extLst>
          </p:cNvPr>
          <p:cNvSpPr/>
          <p:nvPr userDrawn="1"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3C5C1CE-65C1-3F13-F614-C5B36A480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79031" y="1037433"/>
            <a:ext cx="1725720" cy="28630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3B8E67-ADBA-0063-D092-4504475283CF}"/>
              </a:ext>
            </a:extLst>
          </p:cNvPr>
          <p:cNvSpPr txBox="1">
            <a:spLocks/>
          </p:cNvSpPr>
          <p:nvPr userDrawn="1"/>
        </p:nvSpPr>
        <p:spPr>
          <a:xfrm>
            <a:off x="641074" y="6302215"/>
            <a:ext cx="3045941" cy="243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000" kern="1200">
                <a:solidFill>
                  <a:srgbClr val="163F3F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rgbClr val="262626"/>
                </a:solidFill>
                <a:latin typeface="Sofia Pro" panose="00000500000000000000" pitchFamily="50" charset="0"/>
              </a:rPr>
              <a:t>Page </a:t>
            </a:r>
            <a:fld id="{07E36FA3-781A-4A81-AF3C-E8C672DB7829}" type="slidenum">
              <a:rPr lang="sl-SI" smtClean="0">
                <a:solidFill>
                  <a:srgbClr val="262626"/>
                </a:solidFill>
                <a:latin typeface="Sofia Pro" panose="00000500000000000000" pitchFamily="50" charset="0"/>
              </a:rPr>
              <a:pPr algn="l"/>
              <a:t>‹#›</a:t>
            </a:fld>
            <a:endParaRPr lang="sl-SI" dirty="0">
              <a:solidFill>
                <a:srgbClr val="262626"/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2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3D028-7CF1-0C7A-72E6-06A9B4C11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426" y="779155"/>
            <a:ext cx="9201149" cy="44071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CBB080-D682-4B22-8011-1B54DC73F6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95424" y="5454316"/>
            <a:ext cx="9201149" cy="5799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4DD7-ED24-E6A2-820F-7420E7800AC8}"/>
              </a:ext>
            </a:extLst>
          </p:cNvPr>
          <p:cNvSpPr txBox="1">
            <a:spLocks/>
          </p:cNvSpPr>
          <p:nvPr userDrawn="1"/>
        </p:nvSpPr>
        <p:spPr>
          <a:xfrm>
            <a:off x="641074" y="6302215"/>
            <a:ext cx="3045941" cy="243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000" kern="1200">
                <a:solidFill>
                  <a:srgbClr val="163F3F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rgbClr val="262626"/>
                </a:solidFill>
                <a:latin typeface="Sofia Pro" panose="00000500000000000000" pitchFamily="50" charset="0"/>
              </a:rPr>
              <a:t>Page </a:t>
            </a:r>
            <a:fld id="{07E36FA3-781A-4A81-AF3C-E8C672DB7829}" type="slidenum">
              <a:rPr lang="sl-SI" smtClean="0">
                <a:solidFill>
                  <a:srgbClr val="262626"/>
                </a:solidFill>
                <a:latin typeface="Sofia Pro" panose="00000500000000000000" pitchFamily="50" charset="0"/>
              </a:rPr>
              <a:pPr algn="l"/>
              <a:t>‹#›</a:t>
            </a:fld>
            <a:endParaRPr lang="sl-SI" dirty="0">
              <a:solidFill>
                <a:srgbClr val="262626"/>
              </a:solidFill>
              <a:latin typeface="Sofia Pro" panose="000005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E1038-43ED-856B-B454-AE21A065CF08}"/>
              </a:ext>
            </a:extLst>
          </p:cNvPr>
          <p:cNvSpPr/>
          <p:nvPr userDrawn="1"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A0146F5-1EF6-A7A2-066E-AED93EF34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79031" y="1037433"/>
            <a:ext cx="1725720" cy="2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EC6588-67F7-9BE5-B5C5-8964D0A6DD65}"/>
              </a:ext>
            </a:extLst>
          </p:cNvPr>
          <p:cNvSpPr/>
          <p:nvPr userDrawn="1"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2EDEBA-0715-4213-5C7C-47BB0C0EE8F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05599" y="779154"/>
            <a:ext cx="3990976" cy="525506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D1A79D-91EE-6669-DB20-BD83BB8CE42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7250" y="5098474"/>
            <a:ext cx="4629151" cy="93574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03B1F8-60D5-C5EC-A51C-01CD498D558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57250" y="779154"/>
            <a:ext cx="4629151" cy="405132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6FF689-CA85-E81D-39F0-0CC525B08690}"/>
              </a:ext>
            </a:extLst>
          </p:cNvPr>
          <p:cNvSpPr txBox="1">
            <a:spLocks/>
          </p:cNvSpPr>
          <p:nvPr userDrawn="1"/>
        </p:nvSpPr>
        <p:spPr>
          <a:xfrm>
            <a:off x="641074" y="6302215"/>
            <a:ext cx="3045941" cy="243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000" kern="1200">
                <a:solidFill>
                  <a:srgbClr val="163F3F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rgbClr val="262626"/>
                </a:solidFill>
                <a:latin typeface="Sofia Pro" panose="00000500000000000000" pitchFamily="50" charset="0"/>
              </a:rPr>
              <a:t>Page </a:t>
            </a:r>
            <a:fld id="{07E36FA3-781A-4A81-AF3C-E8C672DB7829}" type="slidenum">
              <a:rPr lang="sl-SI" smtClean="0">
                <a:solidFill>
                  <a:srgbClr val="262626"/>
                </a:solidFill>
                <a:latin typeface="Sofia Pro" panose="00000500000000000000" pitchFamily="50" charset="0"/>
              </a:rPr>
              <a:pPr algn="l"/>
              <a:t>‹#›</a:t>
            </a:fld>
            <a:endParaRPr lang="sl-SI" dirty="0">
              <a:solidFill>
                <a:srgbClr val="262626"/>
              </a:solidFill>
              <a:latin typeface="Sofia Pro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6771DC-29A4-1889-65DE-0CD44BB3B4A1}"/>
              </a:ext>
            </a:extLst>
          </p:cNvPr>
          <p:cNvSpPr/>
          <p:nvPr userDrawn="1"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AF6B59-B297-54B8-A9A8-902F8CB67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79031" y="1037433"/>
            <a:ext cx="1725720" cy="2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E8C16D-0F71-9252-5D90-3A47E6F0BF38}"/>
              </a:ext>
            </a:extLst>
          </p:cNvPr>
          <p:cNvSpPr/>
          <p:nvPr userDrawn="1"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0326B-D7C6-C608-F1D1-C7454E043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779154"/>
            <a:ext cx="4629151" cy="62162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r>
              <a:rPr lang="sl-SI" dirty="0"/>
              <a:t>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B2F955-509F-1D97-8E38-6E1C610C82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7251" y="1552575"/>
            <a:ext cx="4629150" cy="448164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sl-SI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sl-SI" dirty="0"/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sl-SI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endParaRPr lang="sl-SI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sl-SI" dirty="0"/>
              <a:t>.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EFCFCB-2C49-F94A-9139-944514ABEBE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05599" y="1552575"/>
            <a:ext cx="3990976" cy="448164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sl-SI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sl-SI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3E213E8-BBA8-86A3-71A6-4058C7E591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705599" y="779154"/>
            <a:ext cx="3990976" cy="62162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 b="1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sl-SI" dirty="0"/>
              <a:t>Slide title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D8AD8B-F401-0A42-5083-D8B067C0E81A}"/>
              </a:ext>
            </a:extLst>
          </p:cNvPr>
          <p:cNvSpPr txBox="1">
            <a:spLocks/>
          </p:cNvSpPr>
          <p:nvPr userDrawn="1"/>
        </p:nvSpPr>
        <p:spPr>
          <a:xfrm>
            <a:off x="641074" y="6302215"/>
            <a:ext cx="3045941" cy="243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000" kern="1200">
                <a:solidFill>
                  <a:srgbClr val="163F3F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rgbClr val="262626"/>
                </a:solidFill>
                <a:latin typeface="Sofia Pro" panose="00000500000000000000" pitchFamily="50" charset="0"/>
              </a:rPr>
              <a:t>Page </a:t>
            </a:r>
            <a:fld id="{07E36FA3-781A-4A81-AF3C-E8C672DB7829}" type="slidenum">
              <a:rPr lang="sl-SI" smtClean="0">
                <a:solidFill>
                  <a:srgbClr val="262626"/>
                </a:solidFill>
                <a:latin typeface="Sofia Pro" panose="00000500000000000000" pitchFamily="50" charset="0"/>
              </a:rPr>
              <a:pPr algn="l"/>
              <a:t>‹#›</a:t>
            </a:fld>
            <a:endParaRPr lang="sl-SI" dirty="0">
              <a:solidFill>
                <a:srgbClr val="262626"/>
              </a:solidFill>
              <a:latin typeface="Sofia Pro" panose="000005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387A2-C46E-AF47-DF84-90DF1F8117F2}"/>
              </a:ext>
            </a:extLst>
          </p:cNvPr>
          <p:cNvSpPr/>
          <p:nvPr userDrawn="1"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96D6FE0-A014-DE5B-B5CE-7484CB5D2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79031" y="1037433"/>
            <a:ext cx="1725720" cy="2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7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AE9E58-85EE-9538-8036-D7C92AA382E4}"/>
              </a:ext>
            </a:extLst>
          </p:cNvPr>
          <p:cNvSpPr/>
          <p:nvPr userDrawn="1"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3A0CA4-84F2-89F4-7FC8-7CEF0B03266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7250" y="5098474"/>
            <a:ext cx="4629151" cy="93574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E3DC73-CB0F-17B4-8281-11DAC49D882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57250" y="779154"/>
            <a:ext cx="4629151" cy="405132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D6F170-B630-516F-ED05-BFDC5CD4B8E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705600" y="779155"/>
            <a:ext cx="3990976" cy="406881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A9603B-B674-BF45-B8A0-E1F865B71FD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05600" y="5098474"/>
            <a:ext cx="3990976" cy="93574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rgbClr val="262626"/>
                </a:solidFill>
                <a:latin typeface="Sofia Pro" panose="00000500000000000000" pitchFamily="50" charset="0"/>
              </a:defRPr>
            </a:lvl1pPr>
          </a:lstStyle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1E7BAD-FA04-28B4-06D3-8A3672313ED3}"/>
              </a:ext>
            </a:extLst>
          </p:cNvPr>
          <p:cNvSpPr txBox="1">
            <a:spLocks/>
          </p:cNvSpPr>
          <p:nvPr userDrawn="1"/>
        </p:nvSpPr>
        <p:spPr>
          <a:xfrm>
            <a:off x="641074" y="6302215"/>
            <a:ext cx="3045941" cy="243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000" kern="1200">
                <a:solidFill>
                  <a:srgbClr val="163F3F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rgbClr val="262626"/>
                </a:solidFill>
                <a:latin typeface="Sofia Pro" panose="00000500000000000000" pitchFamily="50" charset="0"/>
              </a:rPr>
              <a:t>Page </a:t>
            </a:r>
            <a:fld id="{07E36FA3-781A-4A81-AF3C-E8C672DB7829}" type="slidenum">
              <a:rPr lang="sl-SI" smtClean="0">
                <a:solidFill>
                  <a:srgbClr val="262626"/>
                </a:solidFill>
                <a:latin typeface="Sofia Pro" panose="00000500000000000000" pitchFamily="50" charset="0"/>
              </a:rPr>
              <a:pPr algn="l"/>
              <a:t>‹#›</a:t>
            </a:fld>
            <a:endParaRPr lang="sl-SI" dirty="0">
              <a:solidFill>
                <a:srgbClr val="262626"/>
              </a:solidFill>
              <a:latin typeface="Sofia Pro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59C97C-2363-407A-A427-899C4BE912C7}"/>
              </a:ext>
            </a:extLst>
          </p:cNvPr>
          <p:cNvSpPr/>
          <p:nvPr userDrawn="1"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71B2D2-99BD-7537-6753-5DC65EFE2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79031" y="1037433"/>
            <a:ext cx="1725720" cy="2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974C09-EB98-CEBE-EC24-2CFA8ABF3B9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E06CF6-2718-9634-4960-E56A226058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98499"/>
            <a:ext cx="9144000" cy="1315452"/>
          </a:xfrm>
        </p:spPr>
        <p:txBody>
          <a:bodyPr anchor="ctr">
            <a:noAutofit/>
          </a:bodyPr>
          <a:lstStyle>
            <a:lvl1pPr marL="0" indent="0" algn="l">
              <a:buFont typeface="+mj-lt"/>
              <a:buNone/>
              <a:defRPr sz="3600" b="1">
                <a:solidFill>
                  <a:schemeClr val="bg1"/>
                </a:solidFill>
                <a:latin typeface="Sofia Pro" panose="00000500000000000000" pitchFamily="50" charset="0"/>
              </a:defRPr>
            </a:lvl1pPr>
          </a:lstStyle>
          <a:p>
            <a:r>
              <a:rPr lang="sl-SI" dirty="0"/>
              <a:t>Thank you!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A26B302-9A74-94A9-3DC5-0FAB9F447183}"/>
              </a:ext>
            </a:extLst>
          </p:cNvPr>
          <p:cNvSpPr txBox="1">
            <a:spLocks/>
          </p:cNvSpPr>
          <p:nvPr userDrawn="1"/>
        </p:nvSpPr>
        <p:spPr>
          <a:xfrm>
            <a:off x="8610600" y="5957355"/>
            <a:ext cx="3026884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Bio Sans" panose="020B0506020202040204" pitchFamily="34" charset="-18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l-SI" b="0" dirty="0">
                <a:latin typeface="Sofia Pro" panose="00000500000000000000" pitchFamily="50" charset="0"/>
              </a:rPr>
              <a:t>www.reginna4-0.eu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C401F91-6ECA-8FC5-CC07-ADAF20A173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62878"/>
            <a:ext cx="9144000" cy="89099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fia Pro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Name of the speaker</a:t>
            </a:r>
          </a:p>
          <a:p>
            <a:r>
              <a:rPr lang="sl-SI" dirty="0"/>
              <a:t>Institution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7727E5-7B8A-D7C6-7BBE-93CAF9BED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083" y="852147"/>
            <a:ext cx="2978815" cy="49420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50982E1-5E1F-BEB5-EC42-0143C2C0E0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8083" y="5712491"/>
            <a:ext cx="4305809" cy="6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9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7E516-A9E5-7217-A9E1-EDBCFDC7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81AE3-6636-F902-CC6D-82E52E7FC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38649-9AE8-2BC7-3C18-05E400072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fia Pro" panose="00000500000000000000" pitchFamily="50" charset="0"/>
              </a:defRPr>
            </a:lvl1pPr>
          </a:lstStyle>
          <a:p>
            <a:fld id="{9B5A42DC-EEE2-4706-B7B0-4CDF2FD6B306}" type="datetimeFigureOut">
              <a:rPr lang="sl-SI" smtClean="0"/>
              <a:pPr/>
              <a:t>7. 07. 23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3C7D9-7DA4-BF4A-A439-C2E0F95AD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fia Pro" panose="00000500000000000000" pitchFamily="50" charset="0"/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B8F8-3D1F-D391-8525-3672A9778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fia Pro" panose="00000500000000000000" pitchFamily="50" charset="0"/>
              </a:defRPr>
            </a:lvl1pPr>
          </a:lstStyle>
          <a:p>
            <a:fld id="{07E36FA3-781A-4A81-AF3C-E8C672DB7829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8179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fi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quantum-computing.ibm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hyperlink" Target="https://quantum-computing.ibm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hyperlink" Target="https://quantum-computing.ibm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hyperlink" Target="https://quantum-computing.ibm.com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http://www-lfos.ung.si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1B1F-67F8-8116-26B8-56139F06C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Introduction to Quantum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EC07-70FD-287D-43DC-0D8C678C4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2057" y="4147487"/>
            <a:ext cx="7844517" cy="890999"/>
          </a:xfrm>
        </p:spPr>
        <p:txBody>
          <a:bodyPr/>
          <a:lstStyle/>
          <a:p>
            <a:r>
              <a:rPr lang="sl-SI" dirty="0"/>
              <a:t>Prof. dr. Egon Pavlica</a:t>
            </a:r>
          </a:p>
          <a:p>
            <a:r>
              <a:rPr lang="sl-SI" dirty="0"/>
              <a:t>University of Nova Gorica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7E8C1-38B8-09F7-2809-4A6639C21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4012106"/>
            <a:ext cx="1137557" cy="11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6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042793" cy="198072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BDAD3-9223-661A-BE40-701CEB25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2" y="2715161"/>
            <a:ext cx="2235200" cy="2133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6AC796-9C4D-89A7-8336-E2B1F4D148EA}"/>
              </a:ext>
            </a:extLst>
          </p:cNvPr>
          <p:cNvSpPr/>
          <p:nvPr/>
        </p:nvSpPr>
        <p:spPr>
          <a:xfrm rot="5400000">
            <a:off x="5149295" y="3769718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</p:spTree>
    <p:extLst>
      <p:ext uri="{BB962C8B-B14F-4D97-AF65-F5344CB8AC3E}">
        <p14:creationId xmlns:p14="http://schemas.microsoft.com/office/powerpoint/2010/main" val="119587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BDAD3-9223-661A-BE40-701CEB25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2" y="2715161"/>
            <a:ext cx="2235200" cy="2133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554838-C454-D0BA-254B-9E8B8E481AC8}"/>
              </a:ext>
            </a:extLst>
          </p:cNvPr>
          <p:cNvSpPr/>
          <p:nvPr/>
        </p:nvSpPr>
        <p:spPr>
          <a:xfrm>
            <a:off x="3183038" y="2336449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6AC796-9C4D-89A7-8336-E2B1F4D148EA}"/>
              </a:ext>
            </a:extLst>
          </p:cNvPr>
          <p:cNvSpPr/>
          <p:nvPr/>
        </p:nvSpPr>
        <p:spPr>
          <a:xfrm rot="5400000">
            <a:off x="5149295" y="3769718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</p:spTree>
    <p:extLst>
      <p:ext uri="{BB962C8B-B14F-4D97-AF65-F5344CB8AC3E}">
        <p14:creationId xmlns:p14="http://schemas.microsoft.com/office/powerpoint/2010/main" val="261716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B81F-CAE0-7CB3-9C70-034CAB67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Two-slits experiment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AEE4EE-B5B3-A070-D00A-A318D1B37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940322"/>
            <a:ext cx="9201150" cy="3706018"/>
          </a:xfrm>
        </p:spPr>
      </p:pic>
    </p:spTree>
    <p:extLst>
      <p:ext uri="{BB962C8B-B14F-4D97-AF65-F5344CB8AC3E}">
        <p14:creationId xmlns:p14="http://schemas.microsoft.com/office/powerpoint/2010/main" val="355350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I" dirty="0"/>
              <a:t>Two-slits experiment computer simulation</a:t>
            </a:r>
          </a:p>
        </p:txBody>
      </p:sp>
      <p:pic>
        <p:nvPicPr>
          <p:cNvPr id="3" name="doubleslit">
            <a:hlinkClick r:id="" action="ppaction://media"/>
            <a:extLst>
              <a:ext uri="{FF2B5EF4-FFF2-40B4-BE49-F238E27FC236}">
                <a16:creationId xmlns:a16="http://schemas.microsoft.com/office/drawing/2014/main" id="{43D5DB2B-B600-5E3A-DDA6-F76BC702D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9672" y="1591228"/>
            <a:ext cx="6133382" cy="4408368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C42E15B3-240A-5A2E-B212-7691D1B2948A}"/>
              </a:ext>
            </a:extLst>
          </p:cNvPr>
          <p:cNvSpPr/>
          <p:nvPr/>
        </p:nvSpPr>
        <p:spPr>
          <a:xfrm>
            <a:off x="8856623" y="5118650"/>
            <a:ext cx="1839952" cy="8809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computer simulation</a:t>
            </a:r>
          </a:p>
        </p:txBody>
      </p:sp>
    </p:spTree>
    <p:extLst>
      <p:ext uri="{BB962C8B-B14F-4D97-AF65-F5344CB8AC3E}">
        <p14:creationId xmlns:p14="http://schemas.microsoft.com/office/powerpoint/2010/main" val="22515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I" dirty="0"/>
              <a:t>Two-slits experiment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EEDCD6-6A5D-49A3-64BE-759DCBCA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68" y="1721371"/>
            <a:ext cx="6832600" cy="3987800"/>
          </a:xfrm>
        </p:spPr>
      </p:pic>
    </p:spTree>
    <p:extLst>
      <p:ext uri="{BB962C8B-B14F-4D97-AF65-F5344CB8AC3E}">
        <p14:creationId xmlns:p14="http://schemas.microsoft.com/office/powerpoint/2010/main" val="273118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Two-slits experiment with low light intensity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5E472D-97B7-803F-D2FA-5A56FB6CD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" y="1400783"/>
            <a:ext cx="11272131" cy="223523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14DF3-C8D6-CD1F-8DB0-BADEEC8CD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78" y="4314217"/>
            <a:ext cx="4064000" cy="22860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5933CB40-5AD3-028D-3D94-CBB78088487F}"/>
              </a:ext>
            </a:extLst>
          </p:cNvPr>
          <p:cNvSpPr/>
          <p:nvPr/>
        </p:nvSpPr>
        <p:spPr>
          <a:xfrm>
            <a:off x="501805" y="3668753"/>
            <a:ext cx="10194770" cy="50526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number of photons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EBE70F4-87B8-6181-9894-01239876BC22}"/>
              </a:ext>
            </a:extLst>
          </p:cNvPr>
          <p:cNvSpPr/>
          <p:nvPr/>
        </p:nvSpPr>
        <p:spPr>
          <a:xfrm>
            <a:off x="8129238" y="5719271"/>
            <a:ext cx="1839952" cy="8809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computer simulation</a:t>
            </a:r>
          </a:p>
        </p:txBody>
      </p:sp>
    </p:spTree>
    <p:extLst>
      <p:ext uri="{BB962C8B-B14F-4D97-AF65-F5344CB8AC3E}">
        <p14:creationId xmlns:p14="http://schemas.microsoft.com/office/powerpoint/2010/main" val="27994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We don’t know where a single photon will travel!!!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EEDCD6-6A5D-49A3-64BE-759DCBCA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7" y="1400783"/>
            <a:ext cx="6832600" cy="3987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FCF73-B21E-5C17-4468-31673E31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85" y="4871358"/>
            <a:ext cx="6946900" cy="1905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D40DBDE-D284-7759-CA89-3790500DA8D7}"/>
              </a:ext>
            </a:extLst>
          </p:cNvPr>
          <p:cNvSpPr/>
          <p:nvPr/>
        </p:nvSpPr>
        <p:spPr>
          <a:xfrm>
            <a:off x="1153886" y="2373086"/>
            <a:ext cx="5301343" cy="1001485"/>
          </a:xfrm>
          <a:custGeom>
            <a:avLst/>
            <a:gdLst>
              <a:gd name="connsiteX0" fmla="*/ 0 w 5301343"/>
              <a:gd name="connsiteY0" fmla="*/ 1001485 h 1001485"/>
              <a:gd name="connsiteX1" fmla="*/ 43543 w 5301343"/>
              <a:gd name="connsiteY1" fmla="*/ 947057 h 1001485"/>
              <a:gd name="connsiteX2" fmla="*/ 76200 w 5301343"/>
              <a:gd name="connsiteY2" fmla="*/ 870857 h 1001485"/>
              <a:gd name="connsiteX3" fmla="*/ 119743 w 5301343"/>
              <a:gd name="connsiteY3" fmla="*/ 805543 h 1001485"/>
              <a:gd name="connsiteX4" fmla="*/ 250371 w 5301343"/>
              <a:gd name="connsiteY4" fmla="*/ 783771 h 1001485"/>
              <a:gd name="connsiteX5" fmla="*/ 283028 w 5301343"/>
              <a:gd name="connsiteY5" fmla="*/ 511628 h 1001485"/>
              <a:gd name="connsiteX6" fmla="*/ 315685 w 5301343"/>
              <a:gd name="connsiteY6" fmla="*/ 500743 h 1001485"/>
              <a:gd name="connsiteX7" fmla="*/ 424543 w 5301343"/>
              <a:gd name="connsiteY7" fmla="*/ 489857 h 1001485"/>
              <a:gd name="connsiteX8" fmla="*/ 457200 w 5301343"/>
              <a:gd name="connsiteY8" fmla="*/ 468085 h 1001485"/>
              <a:gd name="connsiteX9" fmla="*/ 478971 w 5301343"/>
              <a:gd name="connsiteY9" fmla="*/ 402771 h 1001485"/>
              <a:gd name="connsiteX10" fmla="*/ 500743 w 5301343"/>
              <a:gd name="connsiteY10" fmla="*/ 326571 h 1001485"/>
              <a:gd name="connsiteX11" fmla="*/ 544285 w 5301343"/>
              <a:gd name="connsiteY11" fmla="*/ 239485 h 1001485"/>
              <a:gd name="connsiteX12" fmla="*/ 576943 w 5301343"/>
              <a:gd name="connsiteY12" fmla="*/ 228600 h 1001485"/>
              <a:gd name="connsiteX13" fmla="*/ 674914 w 5301343"/>
              <a:gd name="connsiteY13" fmla="*/ 239485 h 1001485"/>
              <a:gd name="connsiteX14" fmla="*/ 729343 w 5301343"/>
              <a:gd name="connsiteY14" fmla="*/ 250371 h 1001485"/>
              <a:gd name="connsiteX15" fmla="*/ 805543 w 5301343"/>
              <a:gd name="connsiteY15" fmla="*/ 239485 h 1001485"/>
              <a:gd name="connsiteX16" fmla="*/ 838200 w 5301343"/>
              <a:gd name="connsiteY16" fmla="*/ 217714 h 1001485"/>
              <a:gd name="connsiteX17" fmla="*/ 859971 w 5301343"/>
              <a:gd name="connsiteY17" fmla="*/ 185057 h 1001485"/>
              <a:gd name="connsiteX18" fmla="*/ 892628 w 5301343"/>
              <a:gd name="connsiteY18" fmla="*/ 130628 h 1001485"/>
              <a:gd name="connsiteX19" fmla="*/ 925285 w 5301343"/>
              <a:gd name="connsiteY19" fmla="*/ 119743 h 1001485"/>
              <a:gd name="connsiteX20" fmla="*/ 1001485 w 5301343"/>
              <a:gd name="connsiteY20" fmla="*/ 130628 h 1001485"/>
              <a:gd name="connsiteX21" fmla="*/ 1023257 w 5301343"/>
              <a:gd name="connsiteY21" fmla="*/ 152400 h 1001485"/>
              <a:gd name="connsiteX22" fmla="*/ 1055914 w 5301343"/>
              <a:gd name="connsiteY22" fmla="*/ 163285 h 1001485"/>
              <a:gd name="connsiteX23" fmla="*/ 1088571 w 5301343"/>
              <a:gd name="connsiteY23" fmla="*/ 152400 h 1001485"/>
              <a:gd name="connsiteX24" fmla="*/ 1110343 w 5301343"/>
              <a:gd name="connsiteY24" fmla="*/ 108857 h 1001485"/>
              <a:gd name="connsiteX25" fmla="*/ 1175657 w 5301343"/>
              <a:gd name="connsiteY25" fmla="*/ 43543 h 1001485"/>
              <a:gd name="connsiteX26" fmla="*/ 1306285 w 5301343"/>
              <a:gd name="connsiteY26" fmla="*/ 54428 h 1001485"/>
              <a:gd name="connsiteX27" fmla="*/ 1328057 w 5301343"/>
              <a:gd name="connsiteY27" fmla="*/ 76200 h 1001485"/>
              <a:gd name="connsiteX28" fmla="*/ 1360714 w 5301343"/>
              <a:gd name="connsiteY28" fmla="*/ 97971 h 1001485"/>
              <a:gd name="connsiteX29" fmla="*/ 1382485 w 5301343"/>
              <a:gd name="connsiteY29" fmla="*/ 119743 h 1001485"/>
              <a:gd name="connsiteX30" fmla="*/ 1415143 w 5301343"/>
              <a:gd name="connsiteY30" fmla="*/ 141514 h 1001485"/>
              <a:gd name="connsiteX31" fmla="*/ 1480457 w 5301343"/>
              <a:gd name="connsiteY31" fmla="*/ 163285 h 1001485"/>
              <a:gd name="connsiteX32" fmla="*/ 1600200 w 5301343"/>
              <a:gd name="connsiteY32" fmla="*/ 152400 h 1001485"/>
              <a:gd name="connsiteX33" fmla="*/ 1665514 w 5301343"/>
              <a:gd name="connsiteY33" fmla="*/ 108857 h 1001485"/>
              <a:gd name="connsiteX34" fmla="*/ 1709057 w 5301343"/>
              <a:gd name="connsiteY34" fmla="*/ 87085 h 1001485"/>
              <a:gd name="connsiteX35" fmla="*/ 1741714 w 5301343"/>
              <a:gd name="connsiteY35" fmla="*/ 65314 h 1001485"/>
              <a:gd name="connsiteX36" fmla="*/ 1850571 w 5301343"/>
              <a:gd name="connsiteY36" fmla="*/ 32657 h 1001485"/>
              <a:gd name="connsiteX37" fmla="*/ 1970314 w 5301343"/>
              <a:gd name="connsiteY37" fmla="*/ 43543 h 1001485"/>
              <a:gd name="connsiteX38" fmla="*/ 2013857 w 5301343"/>
              <a:gd name="connsiteY38" fmla="*/ 76200 h 1001485"/>
              <a:gd name="connsiteX39" fmla="*/ 2079171 w 5301343"/>
              <a:gd name="connsiteY39" fmla="*/ 141514 h 1001485"/>
              <a:gd name="connsiteX40" fmla="*/ 2122714 w 5301343"/>
              <a:gd name="connsiteY40" fmla="*/ 217714 h 1001485"/>
              <a:gd name="connsiteX41" fmla="*/ 2209800 w 5301343"/>
              <a:gd name="connsiteY41" fmla="*/ 283028 h 1001485"/>
              <a:gd name="connsiteX42" fmla="*/ 2340428 w 5301343"/>
              <a:gd name="connsiteY42" fmla="*/ 272143 h 1001485"/>
              <a:gd name="connsiteX43" fmla="*/ 2383971 w 5301343"/>
              <a:gd name="connsiteY43" fmla="*/ 250371 h 1001485"/>
              <a:gd name="connsiteX44" fmla="*/ 2481943 w 5301343"/>
              <a:gd name="connsiteY44" fmla="*/ 195943 h 1001485"/>
              <a:gd name="connsiteX45" fmla="*/ 2525485 w 5301343"/>
              <a:gd name="connsiteY45" fmla="*/ 174171 h 1001485"/>
              <a:gd name="connsiteX46" fmla="*/ 2590800 w 5301343"/>
              <a:gd name="connsiteY46" fmla="*/ 130628 h 1001485"/>
              <a:gd name="connsiteX47" fmla="*/ 2634343 w 5301343"/>
              <a:gd name="connsiteY47" fmla="*/ 97971 h 1001485"/>
              <a:gd name="connsiteX48" fmla="*/ 2677885 w 5301343"/>
              <a:gd name="connsiteY48" fmla="*/ 76200 h 1001485"/>
              <a:gd name="connsiteX49" fmla="*/ 2797628 w 5301343"/>
              <a:gd name="connsiteY49" fmla="*/ 87085 h 1001485"/>
              <a:gd name="connsiteX50" fmla="*/ 2841171 w 5301343"/>
              <a:gd name="connsiteY50" fmla="*/ 108857 h 1001485"/>
              <a:gd name="connsiteX51" fmla="*/ 2950028 w 5301343"/>
              <a:gd name="connsiteY51" fmla="*/ 174171 h 1001485"/>
              <a:gd name="connsiteX52" fmla="*/ 3102428 w 5301343"/>
              <a:gd name="connsiteY52" fmla="*/ 239485 h 1001485"/>
              <a:gd name="connsiteX53" fmla="*/ 3287485 w 5301343"/>
              <a:gd name="connsiteY53" fmla="*/ 217714 h 1001485"/>
              <a:gd name="connsiteX54" fmla="*/ 3352800 w 5301343"/>
              <a:gd name="connsiteY54" fmla="*/ 185057 h 1001485"/>
              <a:gd name="connsiteX55" fmla="*/ 3418114 w 5301343"/>
              <a:gd name="connsiteY55" fmla="*/ 195943 h 1001485"/>
              <a:gd name="connsiteX56" fmla="*/ 3461657 w 5301343"/>
              <a:gd name="connsiteY56" fmla="*/ 185057 h 1001485"/>
              <a:gd name="connsiteX57" fmla="*/ 3603171 w 5301343"/>
              <a:gd name="connsiteY57" fmla="*/ 119743 h 1001485"/>
              <a:gd name="connsiteX58" fmla="*/ 3635828 w 5301343"/>
              <a:gd name="connsiteY58" fmla="*/ 97971 h 1001485"/>
              <a:gd name="connsiteX59" fmla="*/ 4005943 w 5301343"/>
              <a:gd name="connsiteY59" fmla="*/ 65314 h 1001485"/>
              <a:gd name="connsiteX60" fmla="*/ 4114800 w 5301343"/>
              <a:gd name="connsiteY60" fmla="*/ 43543 h 1001485"/>
              <a:gd name="connsiteX61" fmla="*/ 4158343 w 5301343"/>
              <a:gd name="connsiteY61" fmla="*/ 21771 h 1001485"/>
              <a:gd name="connsiteX62" fmla="*/ 4201885 w 5301343"/>
              <a:gd name="connsiteY62" fmla="*/ 10885 h 1001485"/>
              <a:gd name="connsiteX63" fmla="*/ 4234543 w 5301343"/>
              <a:gd name="connsiteY63" fmla="*/ 0 h 1001485"/>
              <a:gd name="connsiteX64" fmla="*/ 4463143 w 5301343"/>
              <a:gd name="connsiteY64" fmla="*/ 21771 h 1001485"/>
              <a:gd name="connsiteX65" fmla="*/ 4495800 w 5301343"/>
              <a:gd name="connsiteY65" fmla="*/ 43543 h 1001485"/>
              <a:gd name="connsiteX66" fmla="*/ 4539343 w 5301343"/>
              <a:gd name="connsiteY66" fmla="*/ 65314 h 1001485"/>
              <a:gd name="connsiteX67" fmla="*/ 4572000 w 5301343"/>
              <a:gd name="connsiteY67" fmla="*/ 87085 h 1001485"/>
              <a:gd name="connsiteX68" fmla="*/ 4680857 w 5301343"/>
              <a:gd name="connsiteY68" fmla="*/ 97971 h 1001485"/>
              <a:gd name="connsiteX69" fmla="*/ 4757057 w 5301343"/>
              <a:gd name="connsiteY69" fmla="*/ 119743 h 1001485"/>
              <a:gd name="connsiteX70" fmla="*/ 4833257 w 5301343"/>
              <a:gd name="connsiteY70" fmla="*/ 174171 h 1001485"/>
              <a:gd name="connsiteX71" fmla="*/ 4865914 w 5301343"/>
              <a:gd name="connsiteY71" fmla="*/ 195943 h 1001485"/>
              <a:gd name="connsiteX72" fmla="*/ 4909457 w 5301343"/>
              <a:gd name="connsiteY72" fmla="*/ 206828 h 1001485"/>
              <a:gd name="connsiteX73" fmla="*/ 4996543 w 5301343"/>
              <a:gd name="connsiteY73" fmla="*/ 228600 h 1001485"/>
              <a:gd name="connsiteX74" fmla="*/ 5029200 w 5301343"/>
              <a:gd name="connsiteY74" fmla="*/ 261257 h 1001485"/>
              <a:gd name="connsiteX75" fmla="*/ 5094514 w 5301343"/>
              <a:gd name="connsiteY75" fmla="*/ 337457 h 1001485"/>
              <a:gd name="connsiteX76" fmla="*/ 5148943 w 5301343"/>
              <a:gd name="connsiteY76" fmla="*/ 381000 h 1001485"/>
              <a:gd name="connsiteX77" fmla="*/ 5181600 w 5301343"/>
              <a:gd name="connsiteY77" fmla="*/ 402771 h 1001485"/>
              <a:gd name="connsiteX78" fmla="*/ 5203371 w 5301343"/>
              <a:gd name="connsiteY78" fmla="*/ 424543 h 1001485"/>
              <a:gd name="connsiteX79" fmla="*/ 5236028 w 5301343"/>
              <a:gd name="connsiteY79" fmla="*/ 446314 h 1001485"/>
              <a:gd name="connsiteX80" fmla="*/ 5301343 w 5301343"/>
              <a:gd name="connsiteY80" fmla="*/ 500743 h 100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301343" h="1001485">
                <a:moveTo>
                  <a:pt x="0" y="1001485"/>
                </a:moveTo>
                <a:cubicBezTo>
                  <a:pt x="14514" y="983342"/>
                  <a:pt x="30655" y="966389"/>
                  <a:pt x="43543" y="947057"/>
                </a:cubicBezTo>
                <a:cubicBezTo>
                  <a:pt x="116212" y="838054"/>
                  <a:pt x="27821" y="957939"/>
                  <a:pt x="76200" y="870857"/>
                </a:cubicBezTo>
                <a:cubicBezTo>
                  <a:pt x="88907" y="847984"/>
                  <a:pt x="93779" y="808789"/>
                  <a:pt x="119743" y="805543"/>
                </a:cubicBezTo>
                <a:cubicBezTo>
                  <a:pt x="221674" y="792801"/>
                  <a:pt x="178447" y="801752"/>
                  <a:pt x="250371" y="783771"/>
                </a:cubicBezTo>
                <a:cubicBezTo>
                  <a:pt x="335947" y="698199"/>
                  <a:pt x="233171" y="810778"/>
                  <a:pt x="283028" y="511628"/>
                </a:cubicBezTo>
                <a:cubicBezTo>
                  <a:pt x="284914" y="500310"/>
                  <a:pt x="304344" y="502488"/>
                  <a:pt x="315685" y="500743"/>
                </a:cubicBezTo>
                <a:cubicBezTo>
                  <a:pt x="351728" y="495198"/>
                  <a:pt x="388257" y="493486"/>
                  <a:pt x="424543" y="489857"/>
                </a:cubicBezTo>
                <a:cubicBezTo>
                  <a:pt x="435429" y="482600"/>
                  <a:pt x="450266" y="479179"/>
                  <a:pt x="457200" y="468085"/>
                </a:cubicBezTo>
                <a:cubicBezTo>
                  <a:pt x="469363" y="448624"/>
                  <a:pt x="471714" y="424542"/>
                  <a:pt x="478971" y="402771"/>
                </a:cubicBezTo>
                <a:cubicBezTo>
                  <a:pt x="515556" y="293016"/>
                  <a:pt x="459735" y="463264"/>
                  <a:pt x="500743" y="326571"/>
                </a:cubicBezTo>
                <a:cubicBezTo>
                  <a:pt x="510273" y="294803"/>
                  <a:pt x="513213" y="258128"/>
                  <a:pt x="544285" y="239485"/>
                </a:cubicBezTo>
                <a:cubicBezTo>
                  <a:pt x="554125" y="233581"/>
                  <a:pt x="566057" y="232228"/>
                  <a:pt x="576943" y="228600"/>
                </a:cubicBezTo>
                <a:cubicBezTo>
                  <a:pt x="609600" y="232228"/>
                  <a:pt x="642386" y="234838"/>
                  <a:pt x="674914" y="239485"/>
                </a:cubicBezTo>
                <a:cubicBezTo>
                  <a:pt x="693230" y="242102"/>
                  <a:pt x="710841" y="250371"/>
                  <a:pt x="729343" y="250371"/>
                </a:cubicBezTo>
                <a:cubicBezTo>
                  <a:pt x="755001" y="250371"/>
                  <a:pt x="780143" y="243114"/>
                  <a:pt x="805543" y="239485"/>
                </a:cubicBezTo>
                <a:cubicBezTo>
                  <a:pt x="816429" y="232228"/>
                  <a:pt x="828949" y="226965"/>
                  <a:pt x="838200" y="217714"/>
                </a:cubicBezTo>
                <a:cubicBezTo>
                  <a:pt x="847451" y="208463"/>
                  <a:pt x="854120" y="196759"/>
                  <a:pt x="859971" y="185057"/>
                </a:cubicBezTo>
                <a:cubicBezTo>
                  <a:pt x="874648" y="155702"/>
                  <a:pt x="862255" y="148852"/>
                  <a:pt x="892628" y="130628"/>
                </a:cubicBezTo>
                <a:cubicBezTo>
                  <a:pt x="902467" y="124724"/>
                  <a:pt x="914399" y="123371"/>
                  <a:pt x="925285" y="119743"/>
                </a:cubicBezTo>
                <a:cubicBezTo>
                  <a:pt x="950685" y="123371"/>
                  <a:pt x="977144" y="122514"/>
                  <a:pt x="1001485" y="130628"/>
                </a:cubicBezTo>
                <a:cubicBezTo>
                  <a:pt x="1011222" y="133874"/>
                  <a:pt x="1014456" y="147120"/>
                  <a:pt x="1023257" y="152400"/>
                </a:cubicBezTo>
                <a:cubicBezTo>
                  <a:pt x="1033096" y="158303"/>
                  <a:pt x="1045028" y="159657"/>
                  <a:pt x="1055914" y="163285"/>
                </a:cubicBezTo>
                <a:cubicBezTo>
                  <a:pt x="1066800" y="159657"/>
                  <a:pt x="1080457" y="160514"/>
                  <a:pt x="1088571" y="152400"/>
                </a:cubicBezTo>
                <a:cubicBezTo>
                  <a:pt x="1100046" y="140925"/>
                  <a:pt x="1101742" y="122618"/>
                  <a:pt x="1110343" y="108857"/>
                </a:cubicBezTo>
                <a:cubicBezTo>
                  <a:pt x="1139277" y="62563"/>
                  <a:pt x="1136249" y="69814"/>
                  <a:pt x="1175657" y="43543"/>
                </a:cubicBezTo>
                <a:cubicBezTo>
                  <a:pt x="1219200" y="47171"/>
                  <a:pt x="1263561" y="45273"/>
                  <a:pt x="1306285" y="54428"/>
                </a:cubicBezTo>
                <a:cubicBezTo>
                  <a:pt x="1316321" y="56578"/>
                  <a:pt x="1320043" y="69789"/>
                  <a:pt x="1328057" y="76200"/>
                </a:cubicBezTo>
                <a:cubicBezTo>
                  <a:pt x="1338273" y="84373"/>
                  <a:pt x="1350498" y="89798"/>
                  <a:pt x="1360714" y="97971"/>
                </a:cubicBezTo>
                <a:cubicBezTo>
                  <a:pt x="1368728" y="104382"/>
                  <a:pt x="1374471" y="113332"/>
                  <a:pt x="1382485" y="119743"/>
                </a:cubicBezTo>
                <a:cubicBezTo>
                  <a:pt x="1392701" y="127916"/>
                  <a:pt x="1403187" y="136201"/>
                  <a:pt x="1415143" y="141514"/>
                </a:cubicBezTo>
                <a:cubicBezTo>
                  <a:pt x="1436114" y="150834"/>
                  <a:pt x="1480457" y="163285"/>
                  <a:pt x="1480457" y="163285"/>
                </a:cubicBezTo>
                <a:cubicBezTo>
                  <a:pt x="1520371" y="159657"/>
                  <a:pt x="1561750" y="163709"/>
                  <a:pt x="1600200" y="152400"/>
                </a:cubicBezTo>
                <a:cubicBezTo>
                  <a:pt x="1625303" y="145017"/>
                  <a:pt x="1642111" y="120559"/>
                  <a:pt x="1665514" y="108857"/>
                </a:cubicBezTo>
                <a:cubicBezTo>
                  <a:pt x="1680028" y="101600"/>
                  <a:pt x="1694968" y="95136"/>
                  <a:pt x="1709057" y="87085"/>
                </a:cubicBezTo>
                <a:cubicBezTo>
                  <a:pt x="1720416" y="80594"/>
                  <a:pt x="1729759" y="70627"/>
                  <a:pt x="1741714" y="65314"/>
                </a:cubicBezTo>
                <a:cubicBezTo>
                  <a:pt x="1775786" y="50171"/>
                  <a:pt x="1814385" y="41704"/>
                  <a:pt x="1850571" y="32657"/>
                </a:cubicBezTo>
                <a:cubicBezTo>
                  <a:pt x="1890485" y="36286"/>
                  <a:pt x="1931588" y="33216"/>
                  <a:pt x="1970314" y="43543"/>
                </a:cubicBezTo>
                <a:cubicBezTo>
                  <a:pt x="1987844" y="48218"/>
                  <a:pt x="2000371" y="64063"/>
                  <a:pt x="2013857" y="76200"/>
                </a:cubicBezTo>
                <a:cubicBezTo>
                  <a:pt x="2036743" y="96797"/>
                  <a:pt x="2065401" y="113975"/>
                  <a:pt x="2079171" y="141514"/>
                </a:cubicBezTo>
                <a:cubicBezTo>
                  <a:pt x="2091525" y="166221"/>
                  <a:pt x="2104252" y="196175"/>
                  <a:pt x="2122714" y="217714"/>
                </a:cubicBezTo>
                <a:cubicBezTo>
                  <a:pt x="2163977" y="265854"/>
                  <a:pt x="2158771" y="257514"/>
                  <a:pt x="2209800" y="283028"/>
                </a:cubicBezTo>
                <a:cubicBezTo>
                  <a:pt x="2253343" y="279400"/>
                  <a:pt x="2297483" y="280195"/>
                  <a:pt x="2340428" y="272143"/>
                </a:cubicBezTo>
                <a:cubicBezTo>
                  <a:pt x="2356378" y="269152"/>
                  <a:pt x="2369142" y="256962"/>
                  <a:pt x="2383971" y="250371"/>
                </a:cubicBezTo>
                <a:cubicBezTo>
                  <a:pt x="2516908" y="191288"/>
                  <a:pt x="2365515" y="268711"/>
                  <a:pt x="2481943" y="195943"/>
                </a:cubicBezTo>
                <a:cubicBezTo>
                  <a:pt x="2495704" y="187342"/>
                  <a:pt x="2511570" y="182520"/>
                  <a:pt x="2525485" y="174171"/>
                </a:cubicBezTo>
                <a:cubicBezTo>
                  <a:pt x="2547922" y="160708"/>
                  <a:pt x="2569867" y="146328"/>
                  <a:pt x="2590800" y="130628"/>
                </a:cubicBezTo>
                <a:cubicBezTo>
                  <a:pt x="2605314" y="119742"/>
                  <a:pt x="2618958" y="107587"/>
                  <a:pt x="2634343" y="97971"/>
                </a:cubicBezTo>
                <a:cubicBezTo>
                  <a:pt x="2648104" y="89371"/>
                  <a:pt x="2663371" y="83457"/>
                  <a:pt x="2677885" y="76200"/>
                </a:cubicBezTo>
                <a:cubicBezTo>
                  <a:pt x="2717799" y="79828"/>
                  <a:pt x="2758327" y="79225"/>
                  <a:pt x="2797628" y="87085"/>
                </a:cubicBezTo>
                <a:cubicBezTo>
                  <a:pt x="2813540" y="90267"/>
                  <a:pt x="2827082" y="100806"/>
                  <a:pt x="2841171" y="108857"/>
                </a:cubicBezTo>
                <a:cubicBezTo>
                  <a:pt x="2877912" y="129852"/>
                  <a:pt x="2910739" y="158455"/>
                  <a:pt x="2950028" y="174171"/>
                </a:cubicBezTo>
                <a:cubicBezTo>
                  <a:pt x="3073952" y="223741"/>
                  <a:pt x="3023930" y="200237"/>
                  <a:pt x="3102428" y="239485"/>
                </a:cubicBezTo>
                <a:cubicBezTo>
                  <a:pt x="3115242" y="238499"/>
                  <a:pt x="3243460" y="236582"/>
                  <a:pt x="3287485" y="217714"/>
                </a:cubicBezTo>
                <a:cubicBezTo>
                  <a:pt x="3435205" y="154406"/>
                  <a:pt x="3215190" y="230928"/>
                  <a:pt x="3352800" y="185057"/>
                </a:cubicBezTo>
                <a:cubicBezTo>
                  <a:pt x="3374571" y="188686"/>
                  <a:pt x="3396042" y="195943"/>
                  <a:pt x="3418114" y="195943"/>
                </a:cubicBezTo>
                <a:cubicBezTo>
                  <a:pt x="3433075" y="195943"/>
                  <a:pt x="3447464" y="189788"/>
                  <a:pt x="3461657" y="185057"/>
                </a:cubicBezTo>
                <a:cubicBezTo>
                  <a:pt x="3497823" y="173001"/>
                  <a:pt x="3578989" y="135865"/>
                  <a:pt x="3603171" y="119743"/>
                </a:cubicBezTo>
                <a:cubicBezTo>
                  <a:pt x="3614057" y="112486"/>
                  <a:pt x="3623533" y="102442"/>
                  <a:pt x="3635828" y="97971"/>
                </a:cubicBezTo>
                <a:cubicBezTo>
                  <a:pt x="3752062" y="55704"/>
                  <a:pt x="3890048" y="69772"/>
                  <a:pt x="4005943" y="65314"/>
                </a:cubicBezTo>
                <a:cubicBezTo>
                  <a:pt x="4042229" y="58057"/>
                  <a:pt x="4081703" y="60092"/>
                  <a:pt x="4114800" y="43543"/>
                </a:cubicBezTo>
                <a:cubicBezTo>
                  <a:pt x="4129314" y="36286"/>
                  <a:pt x="4143149" y="27469"/>
                  <a:pt x="4158343" y="21771"/>
                </a:cubicBezTo>
                <a:cubicBezTo>
                  <a:pt x="4172351" y="16518"/>
                  <a:pt x="4187500" y="14995"/>
                  <a:pt x="4201885" y="10885"/>
                </a:cubicBezTo>
                <a:cubicBezTo>
                  <a:pt x="4212918" y="7733"/>
                  <a:pt x="4223657" y="3628"/>
                  <a:pt x="4234543" y="0"/>
                </a:cubicBezTo>
                <a:cubicBezTo>
                  <a:pt x="4310743" y="7257"/>
                  <a:pt x="4387640" y="9187"/>
                  <a:pt x="4463143" y="21771"/>
                </a:cubicBezTo>
                <a:cubicBezTo>
                  <a:pt x="4476048" y="23922"/>
                  <a:pt x="4484441" y="37052"/>
                  <a:pt x="4495800" y="43543"/>
                </a:cubicBezTo>
                <a:cubicBezTo>
                  <a:pt x="4509889" y="51594"/>
                  <a:pt x="4525254" y="57263"/>
                  <a:pt x="4539343" y="65314"/>
                </a:cubicBezTo>
                <a:cubicBezTo>
                  <a:pt x="4550702" y="71805"/>
                  <a:pt x="4559252" y="84143"/>
                  <a:pt x="4572000" y="87085"/>
                </a:cubicBezTo>
                <a:cubicBezTo>
                  <a:pt x="4607533" y="95285"/>
                  <a:pt x="4644571" y="94342"/>
                  <a:pt x="4680857" y="97971"/>
                </a:cubicBezTo>
                <a:cubicBezTo>
                  <a:pt x="4694810" y="101459"/>
                  <a:pt x="4741439" y="111934"/>
                  <a:pt x="4757057" y="119743"/>
                </a:cubicBezTo>
                <a:cubicBezTo>
                  <a:pt x="4774161" y="128295"/>
                  <a:pt x="4821751" y="165952"/>
                  <a:pt x="4833257" y="174171"/>
                </a:cubicBezTo>
                <a:cubicBezTo>
                  <a:pt x="4843903" y="181775"/>
                  <a:pt x="4853889" y="190789"/>
                  <a:pt x="4865914" y="195943"/>
                </a:cubicBezTo>
                <a:cubicBezTo>
                  <a:pt x="4879665" y="201836"/>
                  <a:pt x="4894852" y="203583"/>
                  <a:pt x="4909457" y="206828"/>
                </a:cubicBezTo>
                <a:cubicBezTo>
                  <a:pt x="4988266" y="224341"/>
                  <a:pt x="4938190" y="209149"/>
                  <a:pt x="4996543" y="228600"/>
                </a:cubicBezTo>
                <a:cubicBezTo>
                  <a:pt x="5007429" y="239486"/>
                  <a:pt x="5019345" y="249430"/>
                  <a:pt x="5029200" y="261257"/>
                </a:cubicBezTo>
                <a:cubicBezTo>
                  <a:pt x="5059977" y="298190"/>
                  <a:pt x="5045454" y="304751"/>
                  <a:pt x="5094514" y="337457"/>
                </a:cubicBezTo>
                <a:cubicBezTo>
                  <a:pt x="5195027" y="404465"/>
                  <a:pt x="5071387" y="318955"/>
                  <a:pt x="5148943" y="381000"/>
                </a:cubicBezTo>
                <a:cubicBezTo>
                  <a:pt x="5159159" y="389173"/>
                  <a:pt x="5171384" y="394598"/>
                  <a:pt x="5181600" y="402771"/>
                </a:cubicBezTo>
                <a:cubicBezTo>
                  <a:pt x="5189614" y="409182"/>
                  <a:pt x="5195357" y="418132"/>
                  <a:pt x="5203371" y="424543"/>
                </a:cubicBezTo>
                <a:cubicBezTo>
                  <a:pt x="5213587" y="432716"/>
                  <a:pt x="5226095" y="437800"/>
                  <a:pt x="5236028" y="446314"/>
                </a:cubicBezTo>
                <a:cubicBezTo>
                  <a:pt x="5305021" y="505451"/>
                  <a:pt x="5253419" y="476781"/>
                  <a:pt x="5301343" y="50074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23DA097-1E16-A0E2-0EB2-CF0686817D8E}"/>
              </a:ext>
            </a:extLst>
          </p:cNvPr>
          <p:cNvSpPr/>
          <p:nvPr/>
        </p:nvSpPr>
        <p:spPr>
          <a:xfrm>
            <a:off x="1132514" y="3380763"/>
            <a:ext cx="5402510" cy="897622"/>
          </a:xfrm>
          <a:custGeom>
            <a:avLst/>
            <a:gdLst>
              <a:gd name="connsiteX0" fmla="*/ 0 w 5402510"/>
              <a:gd name="connsiteY0" fmla="*/ 0 h 897622"/>
              <a:gd name="connsiteX1" fmla="*/ 41945 w 5402510"/>
              <a:gd name="connsiteY1" fmla="*/ 8389 h 897622"/>
              <a:gd name="connsiteX2" fmla="*/ 67112 w 5402510"/>
              <a:gd name="connsiteY2" fmla="*/ 16778 h 897622"/>
              <a:gd name="connsiteX3" fmla="*/ 75501 w 5402510"/>
              <a:gd name="connsiteY3" fmla="*/ 41945 h 897622"/>
              <a:gd name="connsiteX4" fmla="*/ 83890 w 5402510"/>
              <a:gd name="connsiteY4" fmla="*/ 83890 h 897622"/>
              <a:gd name="connsiteX5" fmla="*/ 92279 w 5402510"/>
              <a:gd name="connsiteY5" fmla="*/ 134224 h 897622"/>
              <a:gd name="connsiteX6" fmla="*/ 109057 w 5402510"/>
              <a:gd name="connsiteY6" fmla="*/ 201336 h 897622"/>
              <a:gd name="connsiteX7" fmla="*/ 125835 w 5402510"/>
              <a:gd name="connsiteY7" fmla="*/ 226503 h 897622"/>
              <a:gd name="connsiteX8" fmla="*/ 151002 w 5402510"/>
              <a:gd name="connsiteY8" fmla="*/ 251670 h 897622"/>
              <a:gd name="connsiteX9" fmla="*/ 184558 w 5402510"/>
              <a:gd name="connsiteY9" fmla="*/ 260059 h 897622"/>
              <a:gd name="connsiteX10" fmla="*/ 293614 w 5402510"/>
              <a:gd name="connsiteY10" fmla="*/ 276837 h 897622"/>
              <a:gd name="connsiteX11" fmla="*/ 327170 w 5402510"/>
              <a:gd name="connsiteY11" fmla="*/ 327171 h 897622"/>
              <a:gd name="connsiteX12" fmla="*/ 352337 w 5402510"/>
              <a:gd name="connsiteY12" fmla="*/ 377505 h 897622"/>
              <a:gd name="connsiteX13" fmla="*/ 369115 w 5402510"/>
              <a:gd name="connsiteY13" fmla="*/ 436228 h 897622"/>
              <a:gd name="connsiteX14" fmla="*/ 427838 w 5402510"/>
              <a:gd name="connsiteY14" fmla="*/ 469784 h 897622"/>
              <a:gd name="connsiteX15" fmla="*/ 503339 w 5402510"/>
              <a:gd name="connsiteY15" fmla="*/ 520118 h 897622"/>
              <a:gd name="connsiteX16" fmla="*/ 528506 w 5402510"/>
              <a:gd name="connsiteY16" fmla="*/ 536896 h 897622"/>
              <a:gd name="connsiteX17" fmla="*/ 553673 w 5402510"/>
              <a:gd name="connsiteY17" fmla="*/ 553674 h 897622"/>
              <a:gd name="connsiteX18" fmla="*/ 578840 w 5402510"/>
              <a:gd name="connsiteY18" fmla="*/ 578841 h 897622"/>
              <a:gd name="connsiteX19" fmla="*/ 595618 w 5402510"/>
              <a:gd name="connsiteY19" fmla="*/ 612397 h 897622"/>
              <a:gd name="connsiteX20" fmla="*/ 620785 w 5402510"/>
              <a:gd name="connsiteY20" fmla="*/ 645953 h 897622"/>
              <a:gd name="connsiteX21" fmla="*/ 687897 w 5402510"/>
              <a:gd name="connsiteY21" fmla="*/ 721454 h 897622"/>
              <a:gd name="connsiteX22" fmla="*/ 713064 w 5402510"/>
              <a:gd name="connsiteY22" fmla="*/ 738231 h 897622"/>
              <a:gd name="connsiteX23" fmla="*/ 771787 w 5402510"/>
              <a:gd name="connsiteY23" fmla="*/ 755009 h 897622"/>
              <a:gd name="connsiteX24" fmla="*/ 872455 w 5402510"/>
              <a:gd name="connsiteY24" fmla="*/ 780176 h 897622"/>
              <a:gd name="connsiteX25" fmla="*/ 931178 w 5402510"/>
              <a:gd name="connsiteY25" fmla="*/ 796954 h 897622"/>
              <a:gd name="connsiteX26" fmla="*/ 989901 w 5402510"/>
              <a:gd name="connsiteY26" fmla="*/ 805343 h 897622"/>
              <a:gd name="connsiteX27" fmla="*/ 1015068 w 5402510"/>
              <a:gd name="connsiteY27" fmla="*/ 813732 h 897622"/>
              <a:gd name="connsiteX28" fmla="*/ 1065402 w 5402510"/>
              <a:gd name="connsiteY28" fmla="*/ 855677 h 897622"/>
              <a:gd name="connsiteX29" fmla="*/ 1149292 w 5402510"/>
              <a:gd name="connsiteY29" fmla="*/ 872455 h 897622"/>
              <a:gd name="connsiteX30" fmla="*/ 1191236 w 5402510"/>
              <a:gd name="connsiteY30" fmla="*/ 880844 h 897622"/>
              <a:gd name="connsiteX31" fmla="*/ 1216403 w 5402510"/>
              <a:gd name="connsiteY31" fmla="*/ 889233 h 897622"/>
              <a:gd name="connsiteX32" fmla="*/ 1266737 w 5402510"/>
              <a:gd name="connsiteY32" fmla="*/ 897622 h 897622"/>
              <a:gd name="connsiteX33" fmla="*/ 1317071 w 5402510"/>
              <a:gd name="connsiteY33" fmla="*/ 880844 h 897622"/>
              <a:gd name="connsiteX34" fmla="*/ 1384183 w 5402510"/>
              <a:gd name="connsiteY34" fmla="*/ 788565 h 897622"/>
              <a:gd name="connsiteX35" fmla="*/ 1400961 w 5402510"/>
              <a:gd name="connsiteY35" fmla="*/ 738231 h 897622"/>
              <a:gd name="connsiteX36" fmla="*/ 1409350 w 5402510"/>
              <a:gd name="connsiteY36" fmla="*/ 713065 h 897622"/>
              <a:gd name="connsiteX37" fmla="*/ 1442906 w 5402510"/>
              <a:gd name="connsiteY37" fmla="*/ 687898 h 897622"/>
              <a:gd name="connsiteX38" fmla="*/ 1535185 w 5402510"/>
              <a:gd name="connsiteY38" fmla="*/ 662731 h 897622"/>
              <a:gd name="connsiteX39" fmla="*/ 1702965 w 5402510"/>
              <a:gd name="connsiteY39" fmla="*/ 654342 h 897622"/>
              <a:gd name="connsiteX40" fmla="*/ 1786855 w 5402510"/>
              <a:gd name="connsiteY40" fmla="*/ 553674 h 897622"/>
              <a:gd name="connsiteX41" fmla="*/ 1828800 w 5402510"/>
              <a:gd name="connsiteY41" fmla="*/ 528507 h 897622"/>
              <a:gd name="connsiteX42" fmla="*/ 1853967 w 5402510"/>
              <a:gd name="connsiteY42" fmla="*/ 511729 h 897622"/>
              <a:gd name="connsiteX43" fmla="*/ 1912690 w 5402510"/>
              <a:gd name="connsiteY43" fmla="*/ 494951 h 897622"/>
              <a:gd name="connsiteX44" fmla="*/ 1946246 w 5402510"/>
              <a:gd name="connsiteY44" fmla="*/ 478173 h 897622"/>
              <a:gd name="connsiteX45" fmla="*/ 2013358 w 5402510"/>
              <a:gd name="connsiteY45" fmla="*/ 461395 h 897622"/>
              <a:gd name="connsiteX46" fmla="*/ 2046914 w 5402510"/>
              <a:gd name="connsiteY46" fmla="*/ 453006 h 897622"/>
              <a:gd name="connsiteX47" fmla="*/ 2080469 w 5402510"/>
              <a:gd name="connsiteY47" fmla="*/ 444617 h 897622"/>
              <a:gd name="connsiteX48" fmla="*/ 2155970 w 5402510"/>
              <a:gd name="connsiteY48" fmla="*/ 427839 h 897622"/>
              <a:gd name="connsiteX49" fmla="*/ 2214693 w 5402510"/>
              <a:gd name="connsiteY49" fmla="*/ 394283 h 897622"/>
              <a:gd name="connsiteX50" fmla="*/ 2239860 w 5402510"/>
              <a:gd name="connsiteY50" fmla="*/ 369116 h 897622"/>
              <a:gd name="connsiteX51" fmla="*/ 2340528 w 5402510"/>
              <a:gd name="connsiteY51" fmla="*/ 318782 h 897622"/>
              <a:gd name="connsiteX52" fmla="*/ 2399251 w 5402510"/>
              <a:gd name="connsiteY52" fmla="*/ 302004 h 897622"/>
              <a:gd name="connsiteX53" fmla="*/ 2525086 w 5402510"/>
              <a:gd name="connsiteY53" fmla="*/ 260059 h 897622"/>
              <a:gd name="connsiteX54" fmla="*/ 2676088 w 5402510"/>
              <a:gd name="connsiteY54" fmla="*/ 243281 h 897622"/>
              <a:gd name="connsiteX55" fmla="*/ 3028425 w 5402510"/>
              <a:gd name="connsiteY55" fmla="*/ 251670 h 897622"/>
              <a:gd name="connsiteX56" fmla="*/ 3078759 w 5402510"/>
              <a:gd name="connsiteY56" fmla="*/ 260059 h 897622"/>
              <a:gd name="connsiteX57" fmla="*/ 3145871 w 5402510"/>
              <a:gd name="connsiteY57" fmla="*/ 327171 h 897622"/>
              <a:gd name="connsiteX58" fmla="*/ 3212983 w 5402510"/>
              <a:gd name="connsiteY58" fmla="*/ 369116 h 897622"/>
              <a:gd name="connsiteX59" fmla="*/ 3305262 w 5402510"/>
              <a:gd name="connsiteY59" fmla="*/ 385894 h 897622"/>
              <a:gd name="connsiteX60" fmla="*/ 3347207 w 5402510"/>
              <a:gd name="connsiteY60" fmla="*/ 402672 h 897622"/>
              <a:gd name="connsiteX61" fmla="*/ 3607266 w 5402510"/>
              <a:gd name="connsiteY61" fmla="*/ 402672 h 897622"/>
              <a:gd name="connsiteX62" fmla="*/ 3632433 w 5402510"/>
              <a:gd name="connsiteY62" fmla="*/ 394283 h 897622"/>
              <a:gd name="connsiteX63" fmla="*/ 3682767 w 5402510"/>
              <a:gd name="connsiteY63" fmla="*/ 385894 h 897622"/>
              <a:gd name="connsiteX64" fmla="*/ 3758268 w 5402510"/>
              <a:gd name="connsiteY64" fmla="*/ 352338 h 897622"/>
              <a:gd name="connsiteX65" fmla="*/ 3842158 w 5402510"/>
              <a:gd name="connsiteY65" fmla="*/ 335560 h 897622"/>
              <a:gd name="connsiteX66" fmla="*/ 3892492 w 5402510"/>
              <a:gd name="connsiteY66" fmla="*/ 302004 h 897622"/>
              <a:gd name="connsiteX67" fmla="*/ 3926047 w 5402510"/>
              <a:gd name="connsiteY67" fmla="*/ 285226 h 897622"/>
              <a:gd name="connsiteX68" fmla="*/ 3993159 w 5402510"/>
              <a:gd name="connsiteY68" fmla="*/ 243281 h 897622"/>
              <a:gd name="connsiteX69" fmla="*/ 4035104 w 5402510"/>
              <a:gd name="connsiteY69" fmla="*/ 226503 h 897622"/>
              <a:gd name="connsiteX70" fmla="*/ 4110605 w 5402510"/>
              <a:gd name="connsiteY70" fmla="*/ 209725 h 897622"/>
              <a:gd name="connsiteX71" fmla="*/ 4160939 w 5402510"/>
              <a:gd name="connsiteY71" fmla="*/ 201336 h 897622"/>
              <a:gd name="connsiteX72" fmla="*/ 4186106 w 5402510"/>
              <a:gd name="connsiteY72" fmla="*/ 192947 h 897622"/>
              <a:gd name="connsiteX73" fmla="*/ 4219662 w 5402510"/>
              <a:gd name="connsiteY73" fmla="*/ 184558 h 897622"/>
              <a:gd name="connsiteX74" fmla="*/ 4311941 w 5402510"/>
              <a:gd name="connsiteY74" fmla="*/ 134224 h 897622"/>
              <a:gd name="connsiteX75" fmla="*/ 4362275 w 5402510"/>
              <a:gd name="connsiteY75" fmla="*/ 117446 h 897622"/>
              <a:gd name="connsiteX76" fmla="*/ 4429387 w 5402510"/>
              <a:gd name="connsiteY76" fmla="*/ 83890 h 897622"/>
              <a:gd name="connsiteX77" fmla="*/ 4504888 w 5402510"/>
              <a:gd name="connsiteY77" fmla="*/ 67112 h 897622"/>
              <a:gd name="connsiteX78" fmla="*/ 4639112 w 5402510"/>
              <a:gd name="connsiteY78" fmla="*/ 75501 h 897622"/>
              <a:gd name="connsiteX79" fmla="*/ 4697835 w 5402510"/>
              <a:gd name="connsiteY79" fmla="*/ 92279 h 897622"/>
              <a:gd name="connsiteX80" fmla="*/ 4748169 w 5402510"/>
              <a:gd name="connsiteY80" fmla="*/ 100668 h 897622"/>
              <a:gd name="connsiteX81" fmla="*/ 4773336 w 5402510"/>
              <a:gd name="connsiteY81" fmla="*/ 109057 h 897622"/>
              <a:gd name="connsiteX82" fmla="*/ 4815280 w 5402510"/>
              <a:gd name="connsiteY82" fmla="*/ 117446 h 897622"/>
              <a:gd name="connsiteX83" fmla="*/ 4865614 w 5402510"/>
              <a:gd name="connsiteY83" fmla="*/ 151002 h 897622"/>
              <a:gd name="connsiteX84" fmla="*/ 4915948 w 5402510"/>
              <a:gd name="connsiteY84" fmla="*/ 209725 h 897622"/>
              <a:gd name="connsiteX85" fmla="*/ 4966282 w 5402510"/>
              <a:gd name="connsiteY85" fmla="*/ 243281 h 897622"/>
              <a:gd name="connsiteX86" fmla="*/ 4991449 w 5402510"/>
              <a:gd name="connsiteY86" fmla="*/ 251670 h 897622"/>
              <a:gd name="connsiteX87" fmla="*/ 5058561 w 5402510"/>
              <a:gd name="connsiteY87" fmla="*/ 268448 h 897622"/>
              <a:gd name="connsiteX88" fmla="*/ 5125673 w 5402510"/>
              <a:gd name="connsiteY88" fmla="*/ 293615 h 897622"/>
              <a:gd name="connsiteX89" fmla="*/ 5159229 w 5402510"/>
              <a:gd name="connsiteY89" fmla="*/ 318782 h 897622"/>
              <a:gd name="connsiteX90" fmla="*/ 5184396 w 5402510"/>
              <a:gd name="connsiteY90" fmla="*/ 335560 h 897622"/>
              <a:gd name="connsiteX91" fmla="*/ 5234730 w 5402510"/>
              <a:gd name="connsiteY91" fmla="*/ 352338 h 897622"/>
              <a:gd name="connsiteX92" fmla="*/ 5285064 w 5402510"/>
              <a:gd name="connsiteY92" fmla="*/ 369116 h 897622"/>
              <a:gd name="connsiteX93" fmla="*/ 5310231 w 5402510"/>
              <a:gd name="connsiteY93" fmla="*/ 377505 h 897622"/>
              <a:gd name="connsiteX94" fmla="*/ 5402510 w 5402510"/>
              <a:gd name="connsiteY94" fmla="*/ 385894 h 89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402510" h="897622">
                <a:moveTo>
                  <a:pt x="0" y="0"/>
                </a:moveTo>
                <a:cubicBezTo>
                  <a:pt x="13982" y="2796"/>
                  <a:pt x="28112" y="4931"/>
                  <a:pt x="41945" y="8389"/>
                </a:cubicBezTo>
                <a:cubicBezTo>
                  <a:pt x="50524" y="10534"/>
                  <a:pt x="60859" y="10525"/>
                  <a:pt x="67112" y="16778"/>
                </a:cubicBezTo>
                <a:cubicBezTo>
                  <a:pt x="73365" y="23031"/>
                  <a:pt x="73356" y="33366"/>
                  <a:pt x="75501" y="41945"/>
                </a:cubicBezTo>
                <a:cubicBezTo>
                  <a:pt x="78959" y="55778"/>
                  <a:pt x="81339" y="69861"/>
                  <a:pt x="83890" y="83890"/>
                </a:cubicBezTo>
                <a:cubicBezTo>
                  <a:pt x="86933" y="100625"/>
                  <a:pt x="89236" y="117489"/>
                  <a:pt x="92279" y="134224"/>
                </a:cubicBezTo>
                <a:cubicBezTo>
                  <a:pt x="95014" y="149266"/>
                  <a:pt x="100741" y="184704"/>
                  <a:pt x="109057" y="201336"/>
                </a:cubicBezTo>
                <a:cubicBezTo>
                  <a:pt x="113566" y="210354"/>
                  <a:pt x="119380" y="218758"/>
                  <a:pt x="125835" y="226503"/>
                </a:cubicBezTo>
                <a:cubicBezTo>
                  <a:pt x="133430" y="235617"/>
                  <a:pt x="140701" y="245784"/>
                  <a:pt x="151002" y="251670"/>
                </a:cubicBezTo>
                <a:cubicBezTo>
                  <a:pt x="161012" y="257390"/>
                  <a:pt x="173472" y="256892"/>
                  <a:pt x="184558" y="260059"/>
                </a:cubicBezTo>
                <a:cubicBezTo>
                  <a:pt x="249674" y="278664"/>
                  <a:pt x="158693" y="263345"/>
                  <a:pt x="293614" y="276837"/>
                </a:cubicBezTo>
                <a:cubicBezTo>
                  <a:pt x="341322" y="324545"/>
                  <a:pt x="302889" y="278608"/>
                  <a:pt x="327170" y="327171"/>
                </a:cubicBezTo>
                <a:cubicBezTo>
                  <a:pt x="351681" y="376192"/>
                  <a:pt x="338280" y="328304"/>
                  <a:pt x="352337" y="377505"/>
                </a:cubicBezTo>
                <a:cubicBezTo>
                  <a:pt x="353007" y="379850"/>
                  <a:pt x="364645" y="430641"/>
                  <a:pt x="369115" y="436228"/>
                </a:cubicBezTo>
                <a:cubicBezTo>
                  <a:pt x="378044" y="447389"/>
                  <a:pt x="418311" y="464068"/>
                  <a:pt x="427838" y="469784"/>
                </a:cubicBezTo>
                <a:lnTo>
                  <a:pt x="503339" y="520118"/>
                </a:lnTo>
                <a:lnTo>
                  <a:pt x="528506" y="536896"/>
                </a:lnTo>
                <a:cubicBezTo>
                  <a:pt x="536895" y="542489"/>
                  <a:pt x="546544" y="546545"/>
                  <a:pt x="553673" y="553674"/>
                </a:cubicBezTo>
                <a:cubicBezTo>
                  <a:pt x="562062" y="562063"/>
                  <a:pt x="571944" y="569187"/>
                  <a:pt x="578840" y="578841"/>
                </a:cubicBezTo>
                <a:cubicBezTo>
                  <a:pt x="586109" y="589017"/>
                  <a:pt x="588990" y="601792"/>
                  <a:pt x="595618" y="612397"/>
                </a:cubicBezTo>
                <a:cubicBezTo>
                  <a:pt x="603028" y="624253"/>
                  <a:pt x="612658" y="634576"/>
                  <a:pt x="620785" y="645953"/>
                </a:cubicBezTo>
                <a:cubicBezTo>
                  <a:pt x="643708" y="678045"/>
                  <a:pt x="646947" y="694156"/>
                  <a:pt x="687897" y="721454"/>
                </a:cubicBezTo>
                <a:cubicBezTo>
                  <a:pt x="696286" y="727046"/>
                  <a:pt x="704046" y="733722"/>
                  <a:pt x="713064" y="738231"/>
                </a:cubicBezTo>
                <a:cubicBezTo>
                  <a:pt x="727162" y="745280"/>
                  <a:pt x="758346" y="750977"/>
                  <a:pt x="771787" y="755009"/>
                </a:cubicBezTo>
                <a:cubicBezTo>
                  <a:pt x="917083" y="798598"/>
                  <a:pt x="728864" y="748267"/>
                  <a:pt x="872455" y="780176"/>
                </a:cubicBezTo>
                <a:cubicBezTo>
                  <a:pt x="953315" y="798145"/>
                  <a:pt x="830689" y="778683"/>
                  <a:pt x="931178" y="796954"/>
                </a:cubicBezTo>
                <a:cubicBezTo>
                  <a:pt x="950632" y="800491"/>
                  <a:pt x="970327" y="802547"/>
                  <a:pt x="989901" y="805343"/>
                </a:cubicBezTo>
                <a:cubicBezTo>
                  <a:pt x="998290" y="808139"/>
                  <a:pt x="1007710" y="808827"/>
                  <a:pt x="1015068" y="813732"/>
                </a:cubicBezTo>
                <a:cubicBezTo>
                  <a:pt x="1036124" y="827769"/>
                  <a:pt x="1039916" y="847835"/>
                  <a:pt x="1065402" y="855677"/>
                </a:cubicBezTo>
                <a:cubicBezTo>
                  <a:pt x="1092658" y="864063"/>
                  <a:pt x="1121329" y="866862"/>
                  <a:pt x="1149292" y="872455"/>
                </a:cubicBezTo>
                <a:cubicBezTo>
                  <a:pt x="1163273" y="875251"/>
                  <a:pt x="1177709" y="876335"/>
                  <a:pt x="1191236" y="880844"/>
                </a:cubicBezTo>
                <a:cubicBezTo>
                  <a:pt x="1199625" y="883640"/>
                  <a:pt x="1207771" y="887315"/>
                  <a:pt x="1216403" y="889233"/>
                </a:cubicBezTo>
                <a:cubicBezTo>
                  <a:pt x="1233007" y="892923"/>
                  <a:pt x="1249959" y="894826"/>
                  <a:pt x="1266737" y="897622"/>
                </a:cubicBezTo>
                <a:cubicBezTo>
                  <a:pt x="1283515" y="892029"/>
                  <a:pt x="1302768" y="891246"/>
                  <a:pt x="1317071" y="880844"/>
                </a:cubicBezTo>
                <a:cubicBezTo>
                  <a:pt x="1334982" y="867818"/>
                  <a:pt x="1373516" y="812033"/>
                  <a:pt x="1384183" y="788565"/>
                </a:cubicBezTo>
                <a:cubicBezTo>
                  <a:pt x="1391501" y="772465"/>
                  <a:pt x="1395368" y="755009"/>
                  <a:pt x="1400961" y="738231"/>
                </a:cubicBezTo>
                <a:cubicBezTo>
                  <a:pt x="1403757" y="729842"/>
                  <a:pt x="1402276" y="718370"/>
                  <a:pt x="1409350" y="713065"/>
                </a:cubicBezTo>
                <a:cubicBezTo>
                  <a:pt x="1420535" y="704676"/>
                  <a:pt x="1430684" y="694688"/>
                  <a:pt x="1442906" y="687898"/>
                </a:cubicBezTo>
                <a:cubicBezTo>
                  <a:pt x="1471058" y="672258"/>
                  <a:pt x="1503416" y="665175"/>
                  <a:pt x="1535185" y="662731"/>
                </a:cubicBezTo>
                <a:cubicBezTo>
                  <a:pt x="1591017" y="658436"/>
                  <a:pt x="1647038" y="657138"/>
                  <a:pt x="1702965" y="654342"/>
                </a:cubicBezTo>
                <a:cubicBezTo>
                  <a:pt x="1725081" y="624854"/>
                  <a:pt x="1754858" y="578561"/>
                  <a:pt x="1786855" y="553674"/>
                </a:cubicBezTo>
                <a:cubicBezTo>
                  <a:pt x="1799726" y="543664"/>
                  <a:pt x="1814973" y="537149"/>
                  <a:pt x="1828800" y="528507"/>
                </a:cubicBezTo>
                <a:cubicBezTo>
                  <a:pt x="1837350" y="523163"/>
                  <a:pt x="1844949" y="516238"/>
                  <a:pt x="1853967" y="511729"/>
                </a:cubicBezTo>
                <a:cubicBezTo>
                  <a:pt x="1874248" y="501589"/>
                  <a:pt x="1891187" y="503015"/>
                  <a:pt x="1912690" y="494951"/>
                </a:cubicBezTo>
                <a:cubicBezTo>
                  <a:pt x="1924399" y="490560"/>
                  <a:pt x="1934382" y="482128"/>
                  <a:pt x="1946246" y="478173"/>
                </a:cubicBezTo>
                <a:cubicBezTo>
                  <a:pt x="1968122" y="470881"/>
                  <a:pt x="1990987" y="466988"/>
                  <a:pt x="2013358" y="461395"/>
                </a:cubicBezTo>
                <a:lnTo>
                  <a:pt x="2046914" y="453006"/>
                </a:lnTo>
                <a:cubicBezTo>
                  <a:pt x="2058099" y="450210"/>
                  <a:pt x="2069164" y="446878"/>
                  <a:pt x="2080469" y="444617"/>
                </a:cubicBezTo>
                <a:cubicBezTo>
                  <a:pt x="2091859" y="442339"/>
                  <a:pt x="2142430" y="432916"/>
                  <a:pt x="2155970" y="427839"/>
                </a:cubicBezTo>
                <a:cubicBezTo>
                  <a:pt x="2170888" y="422245"/>
                  <a:pt x="2201417" y="405346"/>
                  <a:pt x="2214693" y="394283"/>
                </a:cubicBezTo>
                <a:cubicBezTo>
                  <a:pt x="2223807" y="386688"/>
                  <a:pt x="2229687" y="375220"/>
                  <a:pt x="2239860" y="369116"/>
                </a:cubicBezTo>
                <a:cubicBezTo>
                  <a:pt x="2272030" y="349814"/>
                  <a:pt x="2304455" y="329089"/>
                  <a:pt x="2340528" y="318782"/>
                </a:cubicBezTo>
                <a:cubicBezTo>
                  <a:pt x="2360102" y="313189"/>
                  <a:pt x="2379938" y="308442"/>
                  <a:pt x="2399251" y="302004"/>
                </a:cubicBezTo>
                <a:cubicBezTo>
                  <a:pt x="2436601" y="289554"/>
                  <a:pt x="2484992" y="266474"/>
                  <a:pt x="2525086" y="260059"/>
                </a:cubicBezTo>
                <a:cubicBezTo>
                  <a:pt x="2575094" y="252058"/>
                  <a:pt x="2676088" y="243281"/>
                  <a:pt x="2676088" y="243281"/>
                </a:cubicBezTo>
                <a:lnTo>
                  <a:pt x="3028425" y="251670"/>
                </a:lnTo>
                <a:cubicBezTo>
                  <a:pt x="3045420" y="252378"/>
                  <a:pt x="3064451" y="250861"/>
                  <a:pt x="3078759" y="260059"/>
                </a:cubicBezTo>
                <a:cubicBezTo>
                  <a:pt x="3105371" y="277167"/>
                  <a:pt x="3120561" y="308189"/>
                  <a:pt x="3145871" y="327171"/>
                </a:cubicBezTo>
                <a:cubicBezTo>
                  <a:pt x="3172265" y="346967"/>
                  <a:pt x="3182275" y="357601"/>
                  <a:pt x="3212983" y="369116"/>
                </a:cubicBezTo>
                <a:cubicBezTo>
                  <a:pt x="3237324" y="378244"/>
                  <a:pt x="3283827" y="382832"/>
                  <a:pt x="3305262" y="385894"/>
                </a:cubicBezTo>
                <a:cubicBezTo>
                  <a:pt x="3319244" y="391487"/>
                  <a:pt x="3332598" y="399020"/>
                  <a:pt x="3347207" y="402672"/>
                </a:cubicBezTo>
                <a:cubicBezTo>
                  <a:pt x="3426427" y="422477"/>
                  <a:pt x="3542434" y="405373"/>
                  <a:pt x="3607266" y="402672"/>
                </a:cubicBezTo>
                <a:cubicBezTo>
                  <a:pt x="3615655" y="399876"/>
                  <a:pt x="3623801" y="396201"/>
                  <a:pt x="3632433" y="394283"/>
                </a:cubicBezTo>
                <a:cubicBezTo>
                  <a:pt x="3649037" y="390593"/>
                  <a:pt x="3666357" y="390369"/>
                  <a:pt x="3682767" y="385894"/>
                </a:cubicBezTo>
                <a:cubicBezTo>
                  <a:pt x="3718539" y="376138"/>
                  <a:pt x="3726012" y="366162"/>
                  <a:pt x="3758268" y="352338"/>
                </a:cubicBezTo>
                <a:cubicBezTo>
                  <a:pt x="3787552" y="339788"/>
                  <a:pt x="3807421" y="340522"/>
                  <a:pt x="3842158" y="335560"/>
                </a:cubicBezTo>
                <a:cubicBezTo>
                  <a:pt x="3896143" y="317565"/>
                  <a:pt x="3837509" y="341278"/>
                  <a:pt x="3892492" y="302004"/>
                </a:cubicBezTo>
                <a:cubicBezTo>
                  <a:pt x="3902668" y="294735"/>
                  <a:pt x="3915245" y="291527"/>
                  <a:pt x="3926047" y="285226"/>
                </a:cubicBezTo>
                <a:cubicBezTo>
                  <a:pt x="3948834" y="271934"/>
                  <a:pt x="3968665" y="253078"/>
                  <a:pt x="3993159" y="243281"/>
                </a:cubicBezTo>
                <a:cubicBezTo>
                  <a:pt x="4007141" y="237688"/>
                  <a:pt x="4020818" y="231265"/>
                  <a:pt x="4035104" y="226503"/>
                </a:cubicBezTo>
                <a:cubicBezTo>
                  <a:pt x="4051262" y="221117"/>
                  <a:pt x="4095977" y="212385"/>
                  <a:pt x="4110605" y="209725"/>
                </a:cubicBezTo>
                <a:cubicBezTo>
                  <a:pt x="4127340" y="206682"/>
                  <a:pt x="4144335" y="205026"/>
                  <a:pt x="4160939" y="201336"/>
                </a:cubicBezTo>
                <a:cubicBezTo>
                  <a:pt x="4169571" y="199418"/>
                  <a:pt x="4177603" y="195376"/>
                  <a:pt x="4186106" y="192947"/>
                </a:cubicBezTo>
                <a:cubicBezTo>
                  <a:pt x="4197192" y="189780"/>
                  <a:pt x="4208477" y="187354"/>
                  <a:pt x="4219662" y="184558"/>
                </a:cubicBezTo>
                <a:cubicBezTo>
                  <a:pt x="4252043" y="165129"/>
                  <a:pt x="4276531" y="148978"/>
                  <a:pt x="4311941" y="134224"/>
                </a:cubicBezTo>
                <a:cubicBezTo>
                  <a:pt x="4328266" y="127422"/>
                  <a:pt x="4346019" y="124413"/>
                  <a:pt x="4362275" y="117446"/>
                </a:cubicBezTo>
                <a:cubicBezTo>
                  <a:pt x="4385264" y="107594"/>
                  <a:pt x="4405123" y="89956"/>
                  <a:pt x="4429387" y="83890"/>
                </a:cubicBezTo>
                <a:cubicBezTo>
                  <a:pt x="4476776" y="72043"/>
                  <a:pt x="4451637" y="77762"/>
                  <a:pt x="4504888" y="67112"/>
                </a:cubicBezTo>
                <a:cubicBezTo>
                  <a:pt x="4549629" y="69908"/>
                  <a:pt x="4594506" y="71040"/>
                  <a:pt x="4639112" y="75501"/>
                </a:cubicBezTo>
                <a:cubicBezTo>
                  <a:pt x="4672331" y="78823"/>
                  <a:pt x="4668568" y="85775"/>
                  <a:pt x="4697835" y="92279"/>
                </a:cubicBezTo>
                <a:cubicBezTo>
                  <a:pt x="4714439" y="95969"/>
                  <a:pt x="4731565" y="96978"/>
                  <a:pt x="4748169" y="100668"/>
                </a:cubicBezTo>
                <a:cubicBezTo>
                  <a:pt x="4756801" y="102586"/>
                  <a:pt x="4764757" y="106912"/>
                  <a:pt x="4773336" y="109057"/>
                </a:cubicBezTo>
                <a:cubicBezTo>
                  <a:pt x="4787169" y="112515"/>
                  <a:pt x="4801299" y="114650"/>
                  <a:pt x="4815280" y="117446"/>
                </a:cubicBezTo>
                <a:cubicBezTo>
                  <a:pt x="4854695" y="176569"/>
                  <a:pt x="4803704" y="112308"/>
                  <a:pt x="4865614" y="151002"/>
                </a:cubicBezTo>
                <a:cubicBezTo>
                  <a:pt x="4945497" y="200929"/>
                  <a:pt x="4865412" y="165506"/>
                  <a:pt x="4915948" y="209725"/>
                </a:cubicBezTo>
                <a:cubicBezTo>
                  <a:pt x="4931123" y="223004"/>
                  <a:pt x="4947152" y="236904"/>
                  <a:pt x="4966282" y="243281"/>
                </a:cubicBezTo>
                <a:cubicBezTo>
                  <a:pt x="4974671" y="246077"/>
                  <a:pt x="4982918" y="249343"/>
                  <a:pt x="4991449" y="251670"/>
                </a:cubicBezTo>
                <a:cubicBezTo>
                  <a:pt x="5013696" y="257737"/>
                  <a:pt x="5058561" y="268448"/>
                  <a:pt x="5058561" y="268448"/>
                </a:cubicBezTo>
                <a:cubicBezTo>
                  <a:pt x="5135907" y="320012"/>
                  <a:pt x="5016827" y="245239"/>
                  <a:pt x="5125673" y="293615"/>
                </a:cubicBezTo>
                <a:cubicBezTo>
                  <a:pt x="5138450" y="299293"/>
                  <a:pt x="5147852" y="310655"/>
                  <a:pt x="5159229" y="318782"/>
                </a:cubicBezTo>
                <a:cubicBezTo>
                  <a:pt x="5167433" y="324642"/>
                  <a:pt x="5175183" y="331465"/>
                  <a:pt x="5184396" y="335560"/>
                </a:cubicBezTo>
                <a:cubicBezTo>
                  <a:pt x="5200557" y="342743"/>
                  <a:pt x="5217952" y="346745"/>
                  <a:pt x="5234730" y="352338"/>
                </a:cubicBezTo>
                <a:lnTo>
                  <a:pt x="5285064" y="369116"/>
                </a:lnTo>
                <a:cubicBezTo>
                  <a:pt x="5293453" y="371912"/>
                  <a:pt x="5301442" y="376528"/>
                  <a:pt x="5310231" y="377505"/>
                </a:cubicBezTo>
                <a:cubicBezTo>
                  <a:pt x="5391290" y="386512"/>
                  <a:pt x="5360410" y="385894"/>
                  <a:pt x="5402510" y="385894"/>
                </a:cubicBezTo>
              </a:path>
            </a:pathLst>
          </a:custGeom>
          <a:noFill/>
          <a:ln w="38100">
            <a:solidFill>
              <a:srgbClr val="00FF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693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B6DE-5274-DC2B-FD74-AAAB7619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A63D-E047-997B-FF58-A9C799AD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We don‘t know where a single photon will travel -&gt; we know </a:t>
            </a:r>
            <a:r>
              <a:rPr lang="sl-SI" b="1" dirty="0">
                <a:solidFill>
                  <a:srgbClr val="FF0000"/>
                </a:solidFill>
              </a:rPr>
              <a:t>the probability </a:t>
            </a:r>
          </a:p>
          <a:p>
            <a:r>
              <a:rPr lang="sl-SI" dirty="0"/>
              <a:t>We know where bunch of photons will travel – interference pattern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117EC-4775-ED2D-4801-D16CC56C29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l-SI" dirty="0"/>
              <a:t>Single photon knows where to go</a:t>
            </a:r>
          </a:p>
          <a:p>
            <a:r>
              <a:rPr lang="sl-SI" dirty="0"/>
              <a:t>Photons interfere with each-other</a:t>
            </a:r>
          </a:p>
          <a:p>
            <a:r>
              <a:rPr lang="sl-SI" dirty="0"/>
              <a:t>Photon obeys </a:t>
            </a:r>
            <a:r>
              <a:rPr lang="sl-SI" b="1" dirty="0">
                <a:solidFill>
                  <a:srgbClr val="FF0000"/>
                </a:solidFill>
              </a:rPr>
              <a:t>quantum mechanics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C64FE5-0B1D-80BA-83F2-C1D4A225A1A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sl-SI" dirty="0"/>
              <a:t>Photons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ADF7A-6F96-D11A-53AD-27531E436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6"/>
          <a:stretch/>
        </p:blipFill>
        <p:spPr>
          <a:xfrm>
            <a:off x="1148576" y="2998133"/>
            <a:ext cx="4158862" cy="2917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5BC23-E66E-C595-24F4-1C62D10F9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39" y="2995088"/>
            <a:ext cx="5192889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BDAD3-9223-661A-BE40-701CEB25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2" y="2715161"/>
            <a:ext cx="2235200" cy="2133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554838-C454-D0BA-254B-9E8B8E481AC8}"/>
              </a:ext>
            </a:extLst>
          </p:cNvPr>
          <p:cNvSpPr/>
          <p:nvPr/>
        </p:nvSpPr>
        <p:spPr>
          <a:xfrm>
            <a:off x="3183038" y="2336449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6AC796-9C4D-89A7-8336-E2B1F4D148EA}"/>
              </a:ext>
            </a:extLst>
          </p:cNvPr>
          <p:cNvSpPr/>
          <p:nvPr/>
        </p:nvSpPr>
        <p:spPr>
          <a:xfrm rot="5400000">
            <a:off x="5149295" y="3769718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</p:spTree>
    <p:extLst>
      <p:ext uri="{BB962C8B-B14F-4D97-AF65-F5344CB8AC3E}">
        <p14:creationId xmlns:p14="http://schemas.microsoft.com/office/powerpoint/2010/main" val="49205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>
            <a:extLst>
              <a:ext uri="{FF2B5EF4-FFF2-40B4-BE49-F238E27FC236}">
                <a16:creationId xmlns:a16="http://schemas.microsoft.com/office/drawing/2014/main" id="{7B365ADD-69E5-4C54-B3AE-2614F3E8F202}"/>
              </a:ext>
            </a:extLst>
          </p:cNvPr>
          <p:cNvSpPr/>
          <p:nvPr/>
        </p:nvSpPr>
        <p:spPr>
          <a:xfrm rot="10800000" flipH="1">
            <a:off x="5409867" y="2507504"/>
            <a:ext cx="1601199" cy="151794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A Simple quantum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EAFF-1998-67D6-894D-F8541766F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Task: generator of random numbers</a:t>
            </a:r>
          </a:p>
          <a:p>
            <a:r>
              <a:rPr lang="en-SI" dirty="0"/>
              <a:t>“Quantum dice”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EF85C-EC4D-54AC-4F74-91C1A8648269}"/>
              </a:ext>
            </a:extLst>
          </p:cNvPr>
          <p:cNvSpPr/>
          <p:nvPr/>
        </p:nvSpPr>
        <p:spPr>
          <a:xfrm rot="5400000">
            <a:off x="5019573" y="1795352"/>
            <a:ext cx="1135903" cy="288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u="sng" dirty="0"/>
              <a:t>Slits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0CAE1C-C798-5AA6-7727-9708EBED4162}"/>
              </a:ext>
            </a:extLst>
          </p:cNvPr>
          <p:cNvSpPr/>
          <p:nvPr/>
        </p:nvSpPr>
        <p:spPr>
          <a:xfrm rot="5400000">
            <a:off x="5236525" y="2866094"/>
            <a:ext cx="701997" cy="288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C89B5C-C4A5-7D7D-E521-464F12894C85}"/>
              </a:ext>
            </a:extLst>
          </p:cNvPr>
          <p:cNvSpPr/>
          <p:nvPr/>
        </p:nvSpPr>
        <p:spPr>
          <a:xfrm rot="5400000">
            <a:off x="4752207" y="5094494"/>
            <a:ext cx="1670629" cy="288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u="sn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A555C2-A1D3-E2CD-C218-D999D413FEAE}"/>
              </a:ext>
            </a:extLst>
          </p:cNvPr>
          <p:cNvSpPr/>
          <p:nvPr/>
        </p:nvSpPr>
        <p:spPr>
          <a:xfrm>
            <a:off x="7143264" y="2226646"/>
            <a:ext cx="1218537" cy="77776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Single photon detector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BAEC193-3499-A9EA-9274-3576A8B64E67}"/>
              </a:ext>
            </a:extLst>
          </p:cNvPr>
          <p:cNvSpPr/>
          <p:nvPr/>
        </p:nvSpPr>
        <p:spPr>
          <a:xfrm>
            <a:off x="8564141" y="2408671"/>
            <a:ext cx="602166" cy="36799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2CA88F-5E56-DE23-5CC0-120BC376D3A3}"/>
              </a:ext>
            </a:extLst>
          </p:cNvPr>
          <p:cNvSpPr/>
          <p:nvPr/>
        </p:nvSpPr>
        <p:spPr>
          <a:xfrm>
            <a:off x="524986" y="3593845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Single photon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F0924F-0A8B-9029-B431-DCCA94C5E5B2}"/>
              </a:ext>
            </a:extLst>
          </p:cNvPr>
          <p:cNvSpPr txBox="1"/>
          <p:nvPr/>
        </p:nvSpPr>
        <p:spPr>
          <a:xfrm>
            <a:off x="9389727" y="239873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Number “1”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5A77A5-938D-EED1-9B38-AB3A8F06E75C}"/>
              </a:ext>
            </a:extLst>
          </p:cNvPr>
          <p:cNvGrpSpPr/>
          <p:nvPr/>
        </p:nvGrpSpPr>
        <p:grpSpPr>
          <a:xfrm>
            <a:off x="5411243" y="3112066"/>
            <a:ext cx="5327572" cy="777762"/>
            <a:chOff x="5411243" y="3558114"/>
            <a:chExt cx="5327572" cy="777762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EA299333-755B-AF7A-DCA8-454E10976751}"/>
                </a:ext>
              </a:extLst>
            </p:cNvPr>
            <p:cNvSpPr/>
            <p:nvPr/>
          </p:nvSpPr>
          <p:spPr>
            <a:xfrm rot="10800000" flipH="1">
              <a:off x="5411243" y="3807346"/>
              <a:ext cx="1601199" cy="139648"/>
            </a:xfrm>
            <a:prstGeom prst="homePlate">
              <a:avLst/>
            </a:prstGeom>
            <a:solidFill>
              <a:srgbClr val="FF28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42EAC-DBBC-59FB-0E2E-B7CE97B35823}"/>
                </a:ext>
              </a:extLst>
            </p:cNvPr>
            <p:cNvSpPr/>
            <p:nvPr/>
          </p:nvSpPr>
          <p:spPr>
            <a:xfrm>
              <a:off x="7147757" y="3558114"/>
              <a:ext cx="1218537" cy="77776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dirty="0"/>
                <a:t>Single photon detector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E8280DDE-23AD-B37C-565E-01F473AE571B}"/>
                </a:ext>
              </a:extLst>
            </p:cNvPr>
            <p:cNvSpPr/>
            <p:nvPr/>
          </p:nvSpPr>
          <p:spPr>
            <a:xfrm>
              <a:off x="8567876" y="3758702"/>
              <a:ext cx="602166" cy="367990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F242D0-232F-A461-70F9-1663D7CB8F7F}"/>
                </a:ext>
              </a:extLst>
            </p:cNvPr>
            <p:cNvSpPr txBox="1"/>
            <p:nvPr/>
          </p:nvSpPr>
          <p:spPr>
            <a:xfrm>
              <a:off x="9419223" y="3757360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Number “2”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F4629C-EC8B-07F3-270D-3748B864856F}"/>
              </a:ext>
            </a:extLst>
          </p:cNvPr>
          <p:cNvGrpSpPr/>
          <p:nvPr/>
        </p:nvGrpSpPr>
        <p:grpSpPr>
          <a:xfrm>
            <a:off x="5409867" y="4002360"/>
            <a:ext cx="5327572" cy="777762"/>
            <a:chOff x="5411243" y="3558114"/>
            <a:chExt cx="5327572" cy="777762"/>
          </a:xfrm>
        </p:grpSpPr>
        <p:sp>
          <p:nvSpPr>
            <p:cNvPr id="26" name="Pentagon 25">
              <a:extLst>
                <a:ext uri="{FF2B5EF4-FFF2-40B4-BE49-F238E27FC236}">
                  <a16:creationId xmlns:a16="http://schemas.microsoft.com/office/drawing/2014/main" id="{F9ACC83F-E196-1DB6-9523-413825AAB59C}"/>
                </a:ext>
              </a:extLst>
            </p:cNvPr>
            <p:cNvSpPr/>
            <p:nvPr/>
          </p:nvSpPr>
          <p:spPr>
            <a:xfrm rot="10800000" flipH="1">
              <a:off x="5411243" y="3807346"/>
              <a:ext cx="1601199" cy="139648"/>
            </a:xfrm>
            <a:prstGeom prst="homePlate">
              <a:avLst/>
            </a:prstGeom>
            <a:solidFill>
              <a:srgbClr val="FF28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CE9C3F-1251-C9FA-5F7F-29E1A13744BD}"/>
                </a:ext>
              </a:extLst>
            </p:cNvPr>
            <p:cNvSpPr/>
            <p:nvPr/>
          </p:nvSpPr>
          <p:spPr>
            <a:xfrm>
              <a:off x="7147757" y="3558114"/>
              <a:ext cx="1218537" cy="77776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dirty="0"/>
                <a:t>Single photon detector</a:t>
              </a:r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6EA65453-7C62-B7A6-A4CB-8FF60E855E60}"/>
                </a:ext>
              </a:extLst>
            </p:cNvPr>
            <p:cNvSpPr/>
            <p:nvPr/>
          </p:nvSpPr>
          <p:spPr>
            <a:xfrm>
              <a:off x="8567876" y="3758702"/>
              <a:ext cx="602166" cy="367990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6EC3A1-506D-0561-C867-16A8327C9865}"/>
                </a:ext>
              </a:extLst>
            </p:cNvPr>
            <p:cNvSpPr txBox="1"/>
            <p:nvPr/>
          </p:nvSpPr>
          <p:spPr>
            <a:xfrm>
              <a:off x="9419223" y="3757360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Number “3”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84A137-0366-4D2F-72D5-59B4C87E9002}"/>
              </a:ext>
            </a:extLst>
          </p:cNvPr>
          <p:cNvGrpSpPr/>
          <p:nvPr/>
        </p:nvGrpSpPr>
        <p:grpSpPr>
          <a:xfrm>
            <a:off x="5411386" y="5824780"/>
            <a:ext cx="5327572" cy="777762"/>
            <a:chOff x="5411243" y="3558114"/>
            <a:chExt cx="5327572" cy="777762"/>
          </a:xfrm>
        </p:grpSpPr>
        <p:sp>
          <p:nvSpPr>
            <p:cNvPr id="31" name="Pentagon 30">
              <a:extLst>
                <a:ext uri="{FF2B5EF4-FFF2-40B4-BE49-F238E27FC236}">
                  <a16:creationId xmlns:a16="http://schemas.microsoft.com/office/drawing/2014/main" id="{FDA0E517-5869-8FE9-B220-992567F8D049}"/>
                </a:ext>
              </a:extLst>
            </p:cNvPr>
            <p:cNvSpPr/>
            <p:nvPr/>
          </p:nvSpPr>
          <p:spPr>
            <a:xfrm rot="10800000" flipH="1">
              <a:off x="5411243" y="3807346"/>
              <a:ext cx="1601199" cy="139648"/>
            </a:xfrm>
            <a:prstGeom prst="homePlate">
              <a:avLst/>
            </a:prstGeom>
            <a:solidFill>
              <a:srgbClr val="FF28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1F8FF4A-CB47-2908-4703-9D4A8371866C}"/>
                </a:ext>
              </a:extLst>
            </p:cNvPr>
            <p:cNvSpPr/>
            <p:nvPr/>
          </p:nvSpPr>
          <p:spPr>
            <a:xfrm>
              <a:off x="7147757" y="3558114"/>
              <a:ext cx="1218537" cy="77776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dirty="0"/>
                <a:t>Single photon detector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DE1865D8-08C0-D8EE-AA44-FD05D2151DBC}"/>
                </a:ext>
              </a:extLst>
            </p:cNvPr>
            <p:cNvSpPr/>
            <p:nvPr/>
          </p:nvSpPr>
          <p:spPr>
            <a:xfrm>
              <a:off x="8567876" y="3758702"/>
              <a:ext cx="602166" cy="367990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53AA7E-2BB3-8435-792F-25E7F82BCE30}"/>
                </a:ext>
              </a:extLst>
            </p:cNvPr>
            <p:cNvSpPr txBox="1"/>
            <p:nvPr/>
          </p:nvSpPr>
          <p:spPr>
            <a:xfrm>
              <a:off x="9419223" y="3757360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Number “6”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B615E31-74F7-1C96-E481-B523A47412A8}"/>
              </a:ext>
            </a:extLst>
          </p:cNvPr>
          <p:cNvSpPr/>
          <p:nvPr/>
        </p:nvSpPr>
        <p:spPr>
          <a:xfrm rot="5400000">
            <a:off x="5213626" y="3733491"/>
            <a:ext cx="747792" cy="288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u="sng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D3D299-518F-E12B-69DC-4E80B39D8ACA}"/>
              </a:ext>
            </a:extLst>
          </p:cNvPr>
          <p:cNvSpPr/>
          <p:nvPr/>
        </p:nvSpPr>
        <p:spPr>
          <a:xfrm rot="5400000">
            <a:off x="5345441" y="6315601"/>
            <a:ext cx="484161" cy="288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u="sng" dirty="0"/>
          </a:p>
        </p:txBody>
      </p:sp>
      <p:sp>
        <p:nvSpPr>
          <p:cNvPr id="37" name="Punched Tape 36">
            <a:extLst>
              <a:ext uri="{FF2B5EF4-FFF2-40B4-BE49-F238E27FC236}">
                <a16:creationId xmlns:a16="http://schemas.microsoft.com/office/drawing/2014/main" id="{45E7187B-9F7E-B308-81B2-2BD50AE987AC}"/>
              </a:ext>
            </a:extLst>
          </p:cNvPr>
          <p:cNvSpPr/>
          <p:nvPr/>
        </p:nvSpPr>
        <p:spPr>
          <a:xfrm>
            <a:off x="5221186" y="4838430"/>
            <a:ext cx="609857" cy="407586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6C9029EA-2C0C-5051-BEFE-839575043F9A}"/>
              </a:ext>
            </a:extLst>
          </p:cNvPr>
          <p:cNvSpPr/>
          <p:nvPr/>
        </p:nvSpPr>
        <p:spPr>
          <a:xfrm rot="10800000" flipH="1">
            <a:off x="2050827" y="3737047"/>
            <a:ext cx="2443113" cy="53062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7E14EA-948D-5A7D-CC9C-026D89454658}"/>
              </a:ext>
            </a:extLst>
          </p:cNvPr>
          <p:cNvSpPr/>
          <p:nvPr/>
        </p:nvSpPr>
        <p:spPr>
          <a:xfrm>
            <a:off x="2191618" y="3877695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8B316C7-1863-54BD-1A88-A1087B59C0F6}"/>
              </a:ext>
            </a:extLst>
          </p:cNvPr>
          <p:cNvSpPr/>
          <p:nvPr/>
        </p:nvSpPr>
        <p:spPr>
          <a:xfrm>
            <a:off x="2780080" y="3872752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3C7672-38CA-25FD-BF0B-72B499203F65}"/>
              </a:ext>
            </a:extLst>
          </p:cNvPr>
          <p:cNvSpPr/>
          <p:nvPr/>
        </p:nvSpPr>
        <p:spPr>
          <a:xfrm>
            <a:off x="3185682" y="3872751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0410E2-7DC7-63D3-5531-CAD8E143931F}"/>
              </a:ext>
            </a:extLst>
          </p:cNvPr>
          <p:cNvSpPr/>
          <p:nvPr/>
        </p:nvSpPr>
        <p:spPr>
          <a:xfrm>
            <a:off x="4087065" y="3871821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A775BE-9AE8-74E5-2A57-9B9807DBF863}"/>
              </a:ext>
            </a:extLst>
          </p:cNvPr>
          <p:cNvSpPr/>
          <p:nvPr/>
        </p:nvSpPr>
        <p:spPr>
          <a:xfrm>
            <a:off x="4512175" y="3136835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ACBDAEE-8437-0650-0685-5C076698F4CA}"/>
              </a:ext>
            </a:extLst>
          </p:cNvPr>
          <p:cNvSpPr/>
          <p:nvPr/>
        </p:nvSpPr>
        <p:spPr>
          <a:xfrm>
            <a:off x="4961934" y="2583400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D45EBA-F5EA-BA2C-308E-885DAFD77038}"/>
              </a:ext>
            </a:extLst>
          </p:cNvPr>
          <p:cNvSpPr/>
          <p:nvPr/>
        </p:nvSpPr>
        <p:spPr>
          <a:xfrm>
            <a:off x="4553677" y="3507201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F97D0B9-054E-F91B-E872-15D274D0BCB9}"/>
              </a:ext>
            </a:extLst>
          </p:cNvPr>
          <p:cNvSpPr/>
          <p:nvPr/>
        </p:nvSpPr>
        <p:spPr>
          <a:xfrm>
            <a:off x="4526369" y="4172635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B5D9E8-9A2F-0D2C-E25C-18224F4E486E}"/>
              </a:ext>
            </a:extLst>
          </p:cNvPr>
          <p:cNvSpPr/>
          <p:nvPr/>
        </p:nvSpPr>
        <p:spPr>
          <a:xfrm>
            <a:off x="4151126" y="4718010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0AF4FFB-D536-2F08-1530-113FA5060AB7}"/>
              </a:ext>
            </a:extLst>
          </p:cNvPr>
          <p:cNvSpPr/>
          <p:nvPr/>
        </p:nvSpPr>
        <p:spPr>
          <a:xfrm>
            <a:off x="4469141" y="5441726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A06CCA2-1726-CAA4-FA87-10AA1E7261BA}"/>
              </a:ext>
            </a:extLst>
          </p:cNvPr>
          <p:cNvSpPr/>
          <p:nvPr/>
        </p:nvSpPr>
        <p:spPr>
          <a:xfrm>
            <a:off x="4906718" y="5944531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6CC480-E40B-0DA6-9579-5FB743D0EF3E}"/>
              </a:ext>
            </a:extLst>
          </p:cNvPr>
          <p:cNvSpPr/>
          <p:nvPr/>
        </p:nvSpPr>
        <p:spPr>
          <a:xfrm>
            <a:off x="4945373" y="4293054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A8F80-EB16-D580-7F14-81CD3ADBDE71}"/>
              </a:ext>
            </a:extLst>
          </p:cNvPr>
          <p:cNvSpPr/>
          <p:nvPr/>
        </p:nvSpPr>
        <p:spPr>
          <a:xfrm>
            <a:off x="5020217" y="3288718"/>
            <a:ext cx="283689" cy="24083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789C4C5-BAB5-8F99-ED67-1CE5A2C8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4" y="1424058"/>
            <a:ext cx="827447" cy="9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8DB40-7687-AF46-3734-AEAAB7D8F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Michelson-Morley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Two-slits experiement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Classical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Introduction to qubit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Two beam—splitters‘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Mathematical description of two beam-splitters‘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Tutorial on quantum computer (Qiskit)</a:t>
            </a:r>
          </a:p>
        </p:txBody>
      </p:sp>
    </p:spTree>
    <p:extLst>
      <p:ext uri="{BB962C8B-B14F-4D97-AF65-F5344CB8AC3E}">
        <p14:creationId xmlns:p14="http://schemas.microsoft.com/office/powerpoint/2010/main" val="1278669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Basic blocks of quantum computer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C69A65-68B8-E286-0860-B0E326916CE7}"/>
              </a:ext>
            </a:extLst>
          </p:cNvPr>
          <p:cNvGrpSpPr/>
          <p:nvPr/>
        </p:nvGrpSpPr>
        <p:grpSpPr>
          <a:xfrm>
            <a:off x="2899317" y="1400783"/>
            <a:ext cx="7430917" cy="3904641"/>
            <a:chOff x="524986" y="1371605"/>
            <a:chExt cx="10131498" cy="5330281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B365ADD-69E5-4C54-B3AE-2614F3E8F202}"/>
                </a:ext>
              </a:extLst>
            </p:cNvPr>
            <p:cNvSpPr/>
            <p:nvPr/>
          </p:nvSpPr>
          <p:spPr>
            <a:xfrm rot="10800000" flipH="1">
              <a:off x="5409867" y="2507504"/>
              <a:ext cx="1601199" cy="151794"/>
            </a:xfrm>
            <a:prstGeom prst="homePlate">
              <a:avLst/>
            </a:prstGeom>
            <a:solidFill>
              <a:srgbClr val="FF28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AEF85C-EC4D-54AC-4F74-91C1A8648269}"/>
                </a:ext>
              </a:extLst>
            </p:cNvPr>
            <p:cNvSpPr/>
            <p:nvPr/>
          </p:nvSpPr>
          <p:spPr>
            <a:xfrm rot="5400000">
              <a:off x="5019573" y="1795352"/>
              <a:ext cx="1135903" cy="2884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sz="1100" u="sng" dirty="0"/>
                <a:t>Slits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0CAE1C-C798-5AA6-7727-9708EBED4162}"/>
                </a:ext>
              </a:extLst>
            </p:cNvPr>
            <p:cNvSpPr/>
            <p:nvPr/>
          </p:nvSpPr>
          <p:spPr>
            <a:xfrm rot="5400000">
              <a:off x="5236525" y="2866094"/>
              <a:ext cx="701997" cy="2884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 u="sng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C89B5C-C4A5-7D7D-E521-464F12894C85}"/>
                </a:ext>
              </a:extLst>
            </p:cNvPr>
            <p:cNvSpPr/>
            <p:nvPr/>
          </p:nvSpPr>
          <p:spPr>
            <a:xfrm rot="5400000">
              <a:off x="4752207" y="5094494"/>
              <a:ext cx="1670629" cy="2884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 u="sng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555C2-A1D3-E2CD-C218-D999D413FEAE}"/>
                </a:ext>
              </a:extLst>
            </p:cNvPr>
            <p:cNvSpPr/>
            <p:nvPr/>
          </p:nvSpPr>
          <p:spPr>
            <a:xfrm>
              <a:off x="7143264" y="2226646"/>
              <a:ext cx="1218537" cy="77776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sz="1100" dirty="0"/>
                <a:t>Single photon detector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EBAEC193-3499-A9EA-9274-3576A8B64E67}"/>
                </a:ext>
              </a:extLst>
            </p:cNvPr>
            <p:cNvSpPr/>
            <p:nvPr/>
          </p:nvSpPr>
          <p:spPr>
            <a:xfrm>
              <a:off x="8564141" y="2408671"/>
              <a:ext cx="602166" cy="367990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2CA88F-5E56-DE23-5CC0-120BC376D3A3}"/>
                </a:ext>
              </a:extLst>
            </p:cNvPr>
            <p:cNvSpPr/>
            <p:nvPr/>
          </p:nvSpPr>
          <p:spPr>
            <a:xfrm>
              <a:off x="524986" y="3593845"/>
              <a:ext cx="1539433" cy="79865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I" sz="1100" dirty="0"/>
                <a:t>Single photon source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0924F-0A8B-9029-B431-DCCA94C5E5B2}"/>
                </a:ext>
              </a:extLst>
            </p:cNvPr>
            <p:cNvSpPr txBox="1"/>
            <p:nvPr/>
          </p:nvSpPr>
          <p:spPr>
            <a:xfrm>
              <a:off x="9389726" y="2398734"/>
              <a:ext cx="1237119" cy="404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sz="1100" dirty="0"/>
                <a:t>Number “1”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5A77A5-938D-EED1-9B38-AB3A8F06E75C}"/>
                </a:ext>
              </a:extLst>
            </p:cNvPr>
            <p:cNvGrpSpPr/>
            <p:nvPr/>
          </p:nvGrpSpPr>
          <p:grpSpPr>
            <a:xfrm>
              <a:off x="5411243" y="3112066"/>
              <a:ext cx="5245098" cy="777762"/>
              <a:chOff x="5411243" y="3558114"/>
              <a:chExt cx="5245098" cy="777762"/>
            </a:xfrm>
          </p:grpSpPr>
          <p:sp>
            <p:nvSpPr>
              <p:cNvPr id="12" name="Pentagon 11">
                <a:extLst>
                  <a:ext uri="{FF2B5EF4-FFF2-40B4-BE49-F238E27FC236}">
                    <a16:creationId xmlns:a16="http://schemas.microsoft.com/office/drawing/2014/main" id="{EA299333-755B-AF7A-DCA8-454E10976751}"/>
                  </a:ext>
                </a:extLst>
              </p:cNvPr>
              <p:cNvSpPr/>
              <p:nvPr/>
            </p:nvSpPr>
            <p:spPr>
              <a:xfrm rot="10800000" flipH="1">
                <a:off x="5411243" y="3807346"/>
                <a:ext cx="1601199" cy="139648"/>
              </a:xfrm>
              <a:prstGeom prst="homePlate">
                <a:avLst/>
              </a:prstGeom>
              <a:solidFill>
                <a:srgbClr val="FF2800">
                  <a:alpha val="4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1D42EAC-DBBC-59FB-0E2E-B7CE97B35823}"/>
                  </a:ext>
                </a:extLst>
              </p:cNvPr>
              <p:cNvSpPr/>
              <p:nvPr/>
            </p:nvSpPr>
            <p:spPr>
              <a:xfrm>
                <a:off x="7147757" y="3558114"/>
                <a:ext cx="1218537" cy="777762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I" sz="1100" dirty="0"/>
                  <a:t>Single photon detector</a:t>
                </a:r>
              </a:p>
            </p:txBody>
          </p:sp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E8280DDE-23AD-B37C-565E-01F473AE571B}"/>
                  </a:ext>
                </a:extLst>
              </p:cNvPr>
              <p:cNvSpPr/>
              <p:nvPr/>
            </p:nvSpPr>
            <p:spPr>
              <a:xfrm>
                <a:off x="8567876" y="3758702"/>
                <a:ext cx="602166" cy="36799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242D0-232F-A461-70F9-1663D7CB8F7F}"/>
                  </a:ext>
                </a:extLst>
              </p:cNvPr>
              <p:cNvSpPr txBox="1"/>
              <p:nvPr/>
            </p:nvSpPr>
            <p:spPr>
              <a:xfrm>
                <a:off x="9419222" y="3757359"/>
                <a:ext cx="1237119" cy="404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I" sz="1100" dirty="0"/>
                  <a:t>Number “2”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F4629C-EC8B-07F3-270D-3748B864856F}"/>
                </a:ext>
              </a:extLst>
            </p:cNvPr>
            <p:cNvGrpSpPr/>
            <p:nvPr/>
          </p:nvGrpSpPr>
          <p:grpSpPr>
            <a:xfrm>
              <a:off x="5409867" y="4002360"/>
              <a:ext cx="5245098" cy="777762"/>
              <a:chOff x="5411243" y="3558114"/>
              <a:chExt cx="5245098" cy="777762"/>
            </a:xfrm>
          </p:grpSpPr>
          <p:sp>
            <p:nvSpPr>
              <p:cNvPr id="26" name="Pentagon 25">
                <a:extLst>
                  <a:ext uri="{FF2B5EF4-FFF2-40B4-BE49-F238E27FC236}">
                    <a16:creationId xmlns:a16="http://schemas.microsoft.com/office/drawing/2014/main" id="{F9ACC83F-E196-1DB6-9523-413825AAB59C}"/>
                  </a:ext>
                </a:extLst>
              </p:cNvPr>
              <p:cNvSpPr/>
              <p:nvPr/>
            </p:nvSpPr>
            <p:spPr>
              <a:xfrm rot="10800000" flipH="1">
                <a:off x="5411243" y="3807346"/>
                <a:ext cx="1601199" cy="139648"/>
              </a:xfrm>
              <a:prstGeom prst="homePlate">
                <a:avLst/>
              </a:prstGeom>
              <a:solidFill>
                <a:srgbClr val="FF2800">
                  <a:alpha val="4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CE9C3F-1251-C9FA-5F7F-29E1A13744BD}"/>
                  </a:ext>
                </a:extLst>
              </p:cNvPr>
              <p:cNvSpPr/>
              <p:nvPr/>
            </p:nvSpPr>
            <p:spPr>
              <a:xfrm>
                <a:off x="7147757" y="3558114"/>
                <a:ext cx="1218537" cy="777762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I" sz="1100" dirty="0"/>
                  <a:t>Single photon detector</a:t>
                </a:r>
              </a:p>
            </p:txBody>
          </p:sp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6EA65453-7C62-B7A6-A4CB-8FF60E855E60}"/>
                  </a:ext>
                </a:extLst>
              </p:cNvPr>
              <p:cNvSpPr/>
              <p:nvPr/>
            </p:nvSpPr>
            <p:spPr>
              <a:xfrm>
                <a:off x="8567876" y="3758702"/>
                <a:ext cx="602166" cy="36799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6EC3A1-506D-0561-C867-16A8327C9865}"/>
                  </a:ext>
                </a:extLst>
              </p:cNvPr>
              <p:cNvSpPr txBox="1"/>
              <p:nvPr/>
            </p:nvSpPr>
            <p:spPr>
              <a:xfrm>
                <a:off x="9419222" y="3757359"/>
                <a:ext cx="1237119" cy="404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I" sz="1100" dirty="0"/>
                  <a:t>Number “3”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84A137-0366-4D2F-72D5-59B4C87E9002}"/>
                </a:ext>
              </a:extLst>
            </p:cNvPr>
            <p:cNvGrpSpPr/>
            <p:nvPr/>
          </p:nvGrpSpPr>
          <p:grpSpPr>
            <a:xfrm>
              <a:off x="5411386" y="5824780"/>
              <a:ext cx="5245098" cy="777762"/>
              <a:chOff x="5411243" y="3558114"/>
              <a:chExt cx="5245098" cy="777762"/>
            </a:xfrm>
          </p:grpSpPr>
          <p:sp>
            <p:nvSpPr>
              <p:cNvPr id="31" name="Pentagon 30">
                <a:extLst>
                  <a:ext uri="{FF2B5EF4-FFF2-40B4-BE49-F238E27FC236}">
                    <a16:creationId xmlns:a16="http://schemas.microsoft.com/office/drawing/2014/main" id="{FDA0E517-5869-8FE9-B220-992567F8D049}"/>
                  </a:ext>
                </a:extLst>
              </p:cNvPr>
              <p:cNvSpPr/>
              <p:nvPr/>
            </p:nvSpPr>
            <p:spPr>
              <a:xfrm rot="10800000" flipH="1">
                <a:off x="5411243" y="3807346"/>
                <a:ext cx="1601199" cy="139648"/>
              </a:xfrm>
              <a:prstGeom prst="homePlate">
                <a:avLst/>
              </a:prstGeom>
              <a:solidFill>
                <a:srgbClr val="FF2800">
                  <a:alpha val="4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1F8FF4A-CB47-2908-4703-9D4A8371866C}"/>
                  </a:ext>
                </a:extLst>
              </p:cNvPr>
              <p:cNvSpPr/>
              <p:nvPr/>
            </p:nvSpPr>
            <p:spPr>
              <a:xfrm>
                <a:off x="7147757" y="3558114"/>
                <a:ext cx="1218537" cy="777762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I" sz="1100" dirty="0"/>
                  <a:t>Single photon detector</a:t>
                </a:r>
              </a:p>
            </p:txBody>
          </p: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DE1865D8-08C0-D8EE-AA44-FD05D2151DBC}"/>
                  </a:ext>
                </a:extLst>
              </p:cNvPr>
              <p:cNvSpPr/>
              <p:nvPr/>
            </p:nvSpPr>
            <p:spPr>
              <a:xfrm>
                <a:off x="8567876" y="3758702"/>
                <a:ext cx="602166" cy="36799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 sz="110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53AA7E-2BB3-8435-792F-25E7F82BCE30}"/>
                  </a:ext>
                </a:extLst>
              </p:cNvPr>
              <p:cNvSpPr txBox="1"/>
              <p:nvPr/>
            </p:nvSpPr>
            <p:spPr>
              <a:xfrm>
                <a:off x="9419222" y="3757359"/>
                <a:ext cx="1237119" cy="404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I" sz="1100" dirty="0"/>
                  <a:t>Number “6”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615E31-74F7-1C96-E481-B523A47412A8}"/>
                </a:ext>
              </a:extLst>
            </p:cNvPr>
            <p:cNvSpPr/>
            <p:nvPr/>
          </p:nvSpPr>
          <p:spPr>
            <a:xfrm rot="5400000">
              <a:off x="5213626" y="3733491"/>
              <a:ext cx="747792" cy="2884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 u="sng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D3D299-518F-E12B-69DC-4E80B39D8ACA}"/>
                </a:ext>
              </a:extLst>
            </p:cNvPr>
            <p:cNvSpPr/>
            <p:nvPr/>
          </p:nvSpPr>
          <p:spPr>
            <a:xfrm rot="5400000">
              <a:off x="5345441" y="6315601"/>
              <a:ext cx="484161" cy="2884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 u="sng" dirty="0"/>
            </a:p>
          </p:txBody>
        </p:sp>
        <p:sp>
          <p:nvSpPr>
            <p:cNvPr id="37" name="Punched Tape 36">
              <a:extLst>
                <a:ext uri="{FF2B5EF4-FFF2-40B4-BE49-F238E27FC236}">
                  <a16:creationId xmlns:a16="http://schemas.microsoft.com/office/drawing/2014/main" id="{45E7187B-9F7E-B308-81B2-2BD50AE987AC}"/>
                </a:ext>
              </a:extLst>
            </p:cNvPr>
            <p:cNvSpPr/>
            <p:nvPr/>
          </p:nvSpPr>
          <p:spPr>
            <a:xfrm>
              <a:off x="5221186" y="4838430"/>
              <a:ext cx="609857" cy="407586"/>
            </a:xfrm>
            <a:prstGeom prst="flowChartPunchedTa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39" name="Pentagon 38">
              <a:extLst>
                <a:ext uri="{FF2B5EF4-FFF2-40B4-BE49-F238E27FC236}">
                  <a16:creationId xmlns:a16="http://schemas.microsoft.com/office/drawing/2014/main" id="{6C9029EA-2C0C-5051-BEFE-839575043F9A}"/>
                </a:ext>
              </a:extLst>
            </p:cNvPr>
            <p:cNvSpPr/>
            <p:nvPr/>
          </p:nvSpPr>
          <p:spPr>
            <a:xfrm rot="10800000" flipH="1">
              <a:off x="2050827" y="3737047"/>
              <a:ext cx="2443113" cy="530623"/>
            </a:xfrm>
            <a:prstGeom prst="homePlate">
              <a:avLst/>
            </a:prstGeom>
            <a:solidFill>
              <a:srgbClr val="FF28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7E14EA-948D-5A7D-CC9C-026D89454658}"/>
                </a:ext>
              </a:extLst>
            </p:cNvPr>
            <p:cNvSpPr/>
            <p:nvPr/>
          </p:nvSpPr>
          <p:spPr>
            <a:xfrm>
              <a:off x="2191618" y="3877695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8B316C7-1863-54BD-1A88-A1087B59C0F6}"/>
                </a:ext>
              </a:extLst>
            </p:cNvPr>
            <p:cNvSpPr/>
            <p:nvPr/>
          </p:nvSpPr>
          <p:spPr>
            <a:xfrm>
              <a:off x="2780080" y="3872752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3C7672-38CA-25FD-BF0B-72B499203F65}"/>
                </a:ext>
              </a:extLst>
            </p:cNvPr>
            <p:cNvSpPr/>
            <p:nvPr/>
          </p:nvSpPr>
          <p:spPr>
            <a:xfrm>
              <a:off x="3185682" y="3872751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0410E2-7DC7-63D3-5531-CAD8E143931F}"/>
                </a:ext>
              </a:extLst>
            </p:cNvPr>
            <p:cNvSpPr/>
            <p:nvPr/>
          </p:nvSpPr>
          <p:spPr>
            <a:xfrm>
              <a:off x="4087065" y="3871821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9A775BE-9AE8-74E5-2A57-9B9807DBF863}"/>
                </a:ext>
              </a:extLst>
            </p:cNvPr>
            <p:cNvSpPr/>
            <p:nvPr/>
          </p:nvSpPr>
          <p:spPr>
            <a:xfrm>
              <a:off x="4512175" y="3136835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ACBDAEE-8437-0650-0685-5C076698F4CA}"/>
                </a:ext>
              </a:extLst>
            </p:cNvPr>
            <p:cNvSpPr/>
            <p:nvPr/>
          </p:nvSpPr>
          <p:spPr>
            <a:xfrm>
              <a:off x="4961934" y="2583400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DD45EBA-F5EA-BA2C-308E-885DAFD77038}"/>
                </a:ext>
              </a:extLst>
            </p:cNvPr>
            <p:cNvSpPr/>
            <p:nvPr/>
          </p:nvSpPr>
          <p:spPr>
            <a:xfrm>
              <a:off x="4553677" y="3507201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F97D0B9-054E-F91B-E872-15D274D0BCB9}"/>
                </a:ext>
              </a:extLst>
            </p:cNvPr>
            <p:cNvSpPr/>
            <p:nvPr/>
          </p:nvSpPr>
          <p:spPr>
            <a:xfrm>
              <a:off x="4526369" y="4172635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B5D9E8-9A2F-0D2C-E25C-18224F4E486E}"/>
                </a:ext>
              </a:extLst>
            </p:cNvPr>
            <p:cNvSpPr/>
            <p:nvPr/>
          </p:nvSpPr>
          <p:spPr>
            <a:xfrm>
              <a:off x="4151126" y="4718010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0AF4FFB-D536-2F08-1530-113FA5060AB7}"/>
                </a:ext>
              </a:extLst>
            </p:cNvPr>
            <p:cNvSpPr/>
            <p:nvPr/>
          </p:nvSpPr>
          <p:spPr>
            <a:xfrm>
              <a:off x="4469141" y="5441726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A06CCA2-1726-CAA4-FA87-10AA1E7261BA}"/>
                </a:ext>
              </a:extLst>
            </p:cNvPr>
            <p:cNvSpPr/>
            <p:nvPr/>
          </p:nvSpPr>
          <p:spPr>
            <a:xfrm>
              <a:off x="4906718" y="5944531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B6CC480-E40B-0DA6-9579-5FB743D0EF3E}"/>
                </a:ext>
              </a:extLst>
            </p:cNvPr>
            <p:cNvSpPr/>
            <p:nvPr/>
          </p:nvSpPr>
          <p:spPr>
            <a:xfrm>
              <a:off x="4945373" y="4293054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A8F80-EB16-D580-7F14-81CD3ADBDE71}"/>
                </a:ext>
              </a:extLst>
            </p:cNvPr>
            <p:cNvSpPr/>
            <p:nvPr/>
          </p:nvSpPr>
          <p:spPr>
            <a:xfrm>
              <a:off x="5020217" y="3288718"/>
              <a:ext cx="283689" cy="240839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sz="110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E789C4C5-BAB5-8F99-ED67-1CE5A2C8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4" y="1424058"/>
            <a:ext cx="827447" cy="908687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16F643C4-1592-3B90-7094-D9CC227F30EB}"/>
              </a:ext>
            </a:extLst>
          </p:cNvPr>
          <p:cNvSpPr/>
          <p:nvPr/>
        </p:nvSpPr>
        <p:spPr>
          <a:xfrm rot="5400000">
            <a:off x="3296870" y="4840828"/>
            <a:ext cx="289931" cy="156780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4E08510-E8B3-AE94-D0AC-A61F26E7B309}"/>
              </a:ext>
            </a:extLst>
          </p:cNvPr>
          <p:cNvSpPr/>
          <p:nvPr/>
        </p:nvSpPr>
        <p:spPr>
          <a:xfrm rot="5400000">
            <a:off x="5630994" y="4498087"/>
            <a:ext cx="289932" cy="225329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8BC7A99-00EA-6CE1-1950-5B648678E013}"/>
              </a:ext>
            </a:extLst>
          </p:cNvPr>
          <p:cNvSpPr/>
          <p:nvPr/>
        </p:nvSpPr>
        <p:spPr>
          <a:xfrm rot="5400000">
            <a:off x="7965119" y="4838751"/>
            <a:ext cx="289931" cy="156780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43C300-B71C-04D0-3565-C4BDFEFEA4F3}"/>
              </a:ext>
            </a:extLst>
          </p:cNvPr>
          <p:cNvSpPr txBox="1"/>
          <p:nvPr/>
        </p:nvSpPr>
        <p:spPr>
          <a:xfrm>
            <a:off x="5384988" y="5917315"/>
            <a:ext cx="66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GATE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67FB3-DB79-3AD5-FA48-34AEFF4E365D}"/>
              </a:ext>
            </a:extLst>
          </p:cNvPr>
          <p:cNvSpPr txBox="1"/>
          <p:nvPr/>
        </p:nvSpPr>
        <p:spPr>
          <a:xfrm>
            <a:off x="2972752" y="5919417"/>
            <a:ext cx="9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SOURCE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1EBD33-BD64-CE26-2A3E-46DCE5784922}"/>
              </a:ext>
            </a:extLst>
          </p:cNvPr>
          <p:cNvSpPr txBox="1"/>
          <p:nvPr/>
        </p:nvSpPr>
        <p:spPr>
          <a:xfrm>
            <a:off x="7278820" y="5919811"/>
            <a:ext cx="168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2336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BF6F-B95B-8704-9152-E3D7B62F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Classical computers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C634CB-426A-1BCE-C361-C102E5189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20" y="2225975"/>
            <a:ext cx="4017621" cy="3015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9E6CF-76A1-E926-9D5F-0CCBF8BF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9" y="2225975"/>
            <a:ext cx="5369232" cy="30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eneficialLongGopher-mobile">
            <a:extLst>
              <a:ext uri="{FF2B5EF4-FFF2-40B4-BE49-F238E27FC236}">
                <a16:creationId xmlns:a16="http://schemas.microsoft.com/office/drawing/2014/main" id="{BDB41C6E-C577-273C-93F4-1B63C4B6D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808"/>
            <a:ext cx="12301538" cy="691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Classical computation is about 0 and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170F3C-7E71-161A-61A9-4708B6C36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8" y="1400783"/>
            <a:ext cx="7168346" cy="4481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9690F-3FD0-D997-8F76-78FD956C9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90" y="3189185"/>
            <a:ext cx="5131848" cy="34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3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EB79A904-F9DE-F4D6-F8DC-BE22D897AD8F}"/>
              </a:ext>
            </a:extLst>
          </p:cNvPr>
          <p:cNvGrpSpPr/>
          <p:nvPr/>
        </p:nvGrpSpPr>
        <p:grpSpPr>
          <a:xfrm>
            <a:off x="1280135" y="1575166"/>
            <a:ext cx="4129623" cy="4718874"/>
            <a:chOff x="6783921" y="1724851"/>
            <a:chExt cx="4129623" cy="47188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F74E1F-A4F6-0C05-BFF0-8087BC0739A9}"/>
                </a:ext>
              </a:extLst>
            </p:cNvPr>
            <p:cNvGrpSpPr/>
            <p:nvPr/>
          </p:nvGrpSpPr>
          <p:grpSpPr>
            <a:xfrm>
              <a:off x="6783921" y="1724851"/>
              <a:ext cx="4129623" cy="2423187"/>
              <a:chOff x="1169128" y="442945"/>
              <a:chExt cx="8935571" cy="524323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CFDBD2-E38A-4EFE-7150-1EAC2ABFB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628" y="442945"/>
                <a:ext cx="2445957" cy="161809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0E4CC6-927F-C0B5-CCF5-BF3211352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97787">
                <a:off x="1439730" y="3521358"/>
                <a:ext cx="1894215" cy="243541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4F8572-E2AD-1D28-5C2D-C67E6074C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8998"/>
              <a:stretch/>
            </p:blipFill>
            <p:spPr>
              <a:xfrm>
                <a:off x="7581417" y="1587658"/>
                <a:ext cx="2523282" cy="3151409"/>
              </a:xfrm>
              <a:prstGeom prst="rect">
                <a:avLst/>
              </a:prstGeom>
            </p:spPr>
          </p:pic>
          <p:cxnSp>
            <p:nvCxnSpPr>
              <p:cNvPr id="19" name="Elbow Connector 18">
                <a:extLst>
                  <a:ext uri="{FF2B5EF4-FFF2-40B4-BE49-F238E27FC236}">
                    <a16:creationId xmlns:a16="http://schemas.microsoft.com/office/drawing/2014/main" id="{0E198231-32C1-30DB-BE2C-FEBA2B5F8B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5638" y="2763459"/>
                <a:ext cx="1817227" cy="136002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066DDEB6-B1D2-167D-A577-442F83B89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9175" y="2534859"/>
                <a:ext cx="5081289" cy="131951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D3F59573-27B4-9BE9-56D9-278DA5CEC2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0830" y="4097438"/>
                <a:ext cx="5509550" cy="1064871"/>
              </a:xfrm>
              <a:prstGeom prst="bentConnector3">
                <a:avLst>
                  <a:gd name="adj1" fmla="val 115756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C6D7904-E71F-15BC-5A93-2F7BAE15FC08}"/>
                  </a:ext>
                </a:extLst>
              </p:cNvPr>
              <p:cNvSpPr/>
              <p:nvPr/>
            </p:nvSpPr>
            <p:spPr>
              <a:xfrm>
                <a:off x="2598516" y="2401749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6966A8C-940F-1DCF-8D5A-8BAF22E57E3B}"/>
                  </a:ext>
                </a:extLst>
              </p:cNvPr>
              <p:cNvSpPr/>
              <p:nvPr/>
            </p:nvSpPr>
            <p:spPr>
              <a:xfrm>
                <a:off x="3460830" y="2411197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20348D-5D63-0F4F-B206-10C1299488E1}"/>
                  </a:ext>
                </a:extLst>
              </p:cNvPr>
              <p:cNvSpPr/>
              <p:nvPr/>
            </p:nvSpPr>
            <p:spPr>
              <a:xfrm>
                <a:off x="2517491" y="2070525"/>
                <a:ext cx="1221130" cy="462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B12B57-FBEA-6616-6FAD-9FEFA08545D7}"/>
                </a:ext>
              </a:extLst>
            </p:cNvPr>
            <p:cNvGrpSpPr/>
            <p:nvPr/>
          </p:nvGrpSpPr>
          <p:grpSpPr>
            <a:xfrm>
              <a:off x="6922568" y="4435650"/>
              <a:ext cx="3990976" cy="2008075"/>
              <a:chOff x="1169128" y="1079556"/>
              <a:chExt cx="9155489" cy="460661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48448BD-3AA5-28BE-064B-5ED18C631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628" y="1079556"/>
                <a:ext cx="2445957" cy="161809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4E62F40-E1C8-B10B-C102-5E73D95BD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97787">
                <a:off x="1439730" y="3521358"/>
                <a:ext cx="1894215" cy="243541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6CCAF88-4FEA-2298-9052-B654AB05A8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9"/>
              <a:stretch/>
            </p:blipFill>
            <p:spPr>
              <a:xfrm>
                <a:off x="7396222" y="1587659"/>
                <a:ext cx="2928395" cy="3151409"/>
              </a:xfrm>
              <a:prstGeom prst="rect">
                <a:avLst/>
              </a:prstGeom>
            </p:spPr>
          </p:pic>
          <p:cxnSp>
            <p:nvCxnSpPr>
              <p:cNvPr id="29" name="Elbow Connector 28">
                <a:extLst>
                  <a:ext uri="{FF2B5EF4-FFF2-40B4-BE49-F238E27FC236}">
                    <a16:creationId xmlns:a16="http://schemas.microsoft.com/office/drawing/2014/main" id="{F80BDC11-4914-EE6A-BFDD-398782DD9E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5638" y="2763459"/>
                <a:ext cx="1817227" cy="136002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>
                <a:extLst>
                  <a:ext uri="{FF2B5EF4-FFF2-40B4-BE49-F238E27FC236}">
                    <a16:creationId xmlns:a16="http://schemas.microsoft.com/office/drawing/2014/main" id="{164AB44B-082F-AC44-4CB7-D55249B4A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9175" y="2534859"/>
                <a:ext cx="5081289" cy="131951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6ACEAAFC-6E0A-7405-DFBF-7966A300D1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0830" y="4097438"/>
                <a:ext cx="5509550" cy="1064871"/>
              </a:xfrm>
              <a:prstGeom prst="bentConnector3">
                <a:avLst>
                  <a:gd name="adj1" fmla="val 115756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41EDAA-DFF4-3B62-2144-26F277613B04}"/>
                  </a:ext>
                </a:extLst>
              </p:cNvPr>
              <p:cNvSpPr/>
              <p:nvPr/>
            </p:nvSpPr>
            <p:spPr>
              <a:xfrm>
                <a:off x="2598516" y="2401749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6843659-4126-99B8-EB8A-9207FAD9E43E}"/>
                  </a:ext>
                </a:extLst>
              </p:cNvPr>
              <p:cNvSpPr/>
              <p:nvPr/>
            </p:nvSpPr>
            <p:spPr>
              <a:xfrm>
                <a:off x="3460830" y="2411197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4CC7A18-AF9E-2990-2620-7A9906F6B140}"/>
                  </a:ext>
                </a:extLst>
              </p:cNvPr>
              <p:cNvSpPr/>
              <p:nvPr/>
            </p:nvSpPr>
            <p:spPr>
              <a:xfrm>
                <a:off x="2517491" y="2371467"/>
                <a:ext cx="1221130" cy="462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335CF9-DFBF-D441-74BD-23CFEC07500A}"/>
                </a:ext>
              </a:extLst>
            </p:cNvPr>
            <p:cNvSpPr txBox="1"/>
            <p:nvPr/>
          </p:nvSpPr>
          <p:spPr>
            <a:xfrm>
              <a:off x="9471171" y="1963265"/>
              <a:ext cx="1286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“zero state”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F7244C-FFEB-2E8A-7562-8F5327289C5D}"/>
                </a:ext>
              </a:extLst>
            </p:cNvPr>
            <p:cNvSpPr txBox="1"/>
            <p:nvPr/>
          </p:nvSpPr>
          <p:spPr>
            <a:xfrm>
              <a:off x="9498103" y="4338347"/>
              <a:ext cx="1240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“one state”</a:t>
              </a:r>
            </a:p>
          </p:txBody>
        </p:sp>
      </p:grpSp>
      <p:sp>
        <p:nvSpPr>
          <p:cNvPr id="77" name="Title 76">
            <a:extLst>
              <a:ext uri="{FF2B5EF4-FFF2-40B4-BE49-F238E27FC236}">
                <a16:creationId xmlns:a16="http://schemas.microsoft.com/office/drawing/2014/main" id="{575A1001-150F-359B-C7A1-97781345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Classical computer – a box of switches</a:t>
            </a:r>
          </a:p>
        </p:txBody>
      </p:sp>
      <p:sp>
        <p:nvSpPr>
          <p:cNvPr id="78" name="Content Placeholder 77">
            <a:extLst>
              <a:ext uri="{FF2B5EF4-FFF2-40B4-BE49-F238E27FC236}">
                <a16:creationId xmlns:a16="http://schemas.microsoft.com/office/drawing/2014/main" id="{688BB86F-E527-F37A-255C-F26CEA4C4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092" y="1552575"/>
            <a:ext cx="4252483" cy="44816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dirty="0"/>
              <a:t>Switch in computer is realized by a transistor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dirty="0"/>
              <a:t>A modern CPU has billions of transistors: e.g. Apple M2 Max - 67 billion transistors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FF8B73C-4271-8293-425B-BE58AD173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23" y="3616297"/>
            <a:ext cx="3343302" cy="18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B6DE-5274-DC2B-FD74-AAAB7619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Transistor – electronic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A63D-E047-997B-FF58-A9C799AD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Semiconducting material enabled minituarzation of electric switches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CFD4BF-03BD-3DE0-7B30-86984BB46C52}"/>
              </a:ext>
            </a:extLst>
          </p:cNvPr>
          <p:cNvGrpSpPr/>
          <p:nvPr/>
        </p:nvGrpSpPr>
        <p:grpSpPr>
          <a:xfrm>
            <a:off x="1456845" y="2731760"/>
            <a:ext cx="3485643" cy="3367160"/>
            <a:chOff x="8402551" y="273700"/>
            <a:chExt cx="3485643" cy="336716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EE9CF48-26A2-1DE8-A9AF-06C802CB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551" y="273700"/>
              <a:ext cx="3467100" cy="2921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7489D3-D4BF-4EF6-F94C-71DB26AB4C2D}"/>
                </a:ext>
              </a:extLst>
            </p:cNvPr>
            <p:cNvSpPr txBox="1"/>
            <p:nvPr/>
          </p:nvSpPr>
          <p:spPr>
            <a:xfrm>
              <a:off x="9002211" y="3271528"/>
              <a:ext cx="2885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 J. Bardeen, W. Brattain 1947</a:t>
              </a:r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B1044D-F37A-FD2A-B6BE-D08B9FC1C192}"/>
              </a:ext>
            </a:extLst>
          </p:cNvPr>
          <p:cNvGrpSpPr/>
          <p:nvPr/>
        </p:nvGrpSpPr>
        <p:grpSpPr>
          <a:xfrm>
            <a:off x="6290359" y="-8039"/>
            <a:ext cx="2952044" cy="1250588"/>
            <a:chOff x="450744" y="1490738"/>
            <a:chExt cx="13234722" cy="56066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B3AB51-EFB8-053C-48B9-5020A1F3B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998"/>
            <a:stretch/>
          </p:blipFill>
          <p:spPr>
            <a:xfrm>
              <a:off x="10969229" y="3946015"/>
              <a:ext cx="2523282" cy="3151409"/>
            </a:xfrm>
            <a:prstGeom prst="rect">
              <a:avLst/>
            </a:prstGeom>
          </p:spPr>
        </p:pic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A6F1178F-7B21-7E99-BA4B-A51BE4A6D86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68589561-616B-A0B5-BED4-151E07C9CD3F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3B9C2EE-BE65-B036-9D94-F8B281CB83F9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8DF49C-0656-560E-E9D9-0F1D3B91B715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4D7AEA-AEF3-0E98-157F-72CECB2E9A17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9E98BD-209E-1EF0-C761-E6D36F9FFABB}"/>
                </a:ext>
              </a:extLst>
            </p:cNvPr>
            <p:cNvGrpSpPr/>
            <p:nvPr/>
          </p:nvGrpSpPr>
          <p:grpSpPr>
            <a:xfrm>
              <a:off x="1785025" y="4616174"/>
              <a:ext cx="555585" cy="555585"/>
              <a:chOff x="665545" y="2139973"/>
              <a:chExt cx="555585" cy="55558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D37AB74-A706-1810-9019-5F678B1DDDF7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162C7F1-FA0A-BB24-45FC-4266BB6D6A2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3F38C64-A613-7F97-A8DB-F8E1898BBCEB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99A530-73F6-21C8-17FF-38E7A413470C}"/>
                </a:ext>
              </a:extLst>
            </p:cNvPr>
            <p:cNvGrpSpPr/>
            <p:nvPr/>
          </p:nvGrpSpPr>
          <p:grpSpPr>
            <a:xfrm>
              <a:off x="450744" y="6113362"/>
              <a:ext cx="555585" cy="555585"/>
              <a:chOff x="665545" y="2139973"/>
              <a:chExt cx="555585" cy="55558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0B7EAA4-279A-5279-ED56-94630E3E3BFD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C8C97E9-D73F-C9BD-4790-6D785E9E98D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6EA109B-A055-AF84-D6F3-E755E64B2785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82BA4B-ABA0-380B-4264-BF3872BFC1CB}"/>
                </a:ext>
              </a:extLst>
            </p:cNvPr>
            <p:cNvGrpSpPr/>
            <p:nvPr/>
          </p:nvGrpSpPr>
          <p:grpSpPr>
            <a:xfrm>
              <a:off x="1469138" y="5262948"/>
              <a:ext cx="555585" cy="555585"/>
              <a:chOff x="665545" y="2139973"/>
              <a:chExt cx="555585" cy="55558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6B71A45-476C-671B-2CD1-F5AF1EF4F058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24CAB12-E04C-4FB1-526B-2EAB4E64EBF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4C0977D-04EB-648F-4375-9C68D8435F5B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29AC722-2CC1-269C-CC91-0CC7DF3D7EE3}"/>
                </a:ext>
              </a:extLst>
            </p:cNvPr>
            <p:cNvGrpSpPr/>
            <p:nvPr/>
          </p:nvGrpSpPr>
          <p:grpSpPr>
            <a:xfrm>
              <a:off x="2228549" y="4060589"/>
              <a:ext cx="555585" cy="555585"/>
              <a:chOff x="665545" y="2139973"/>
              <a:chExt cx="555585" cy="55558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FB94405-0219-A8A8-4B85-C143501E6744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56A2CB3-18EE-9636-BB8F-CD8AD7174B8A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5682BB9-7366-5DCE-57D4-55318AB838A0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67DDA2D-AF97-C9AD-EB00-25CD4D605469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3BAB03-1094-8405-E757-C6C0ED903C50}"/>
                </a:ext>
              </a:extLst>
            </p:cNvPr>
            <p:cNvSpPr/>
            <p:nvPr/>
          </p:nvSpPr>
          <p:spPr>
            <a:xfrm>
              <a:off x="2266088" y="2189421"/>
              <a:ext cx="4873416" cy="6353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7EA7FAE-CA2A-F56B-4BCD-5E1E2B37CC3B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D6485BA-752D-92CA-3867-F72AC9B508D8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4EC7F0D-79F9-AB3D-5B41-21203265B96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1F4E179-4A25-674C-F200-E4667043720D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39BC9B-D1AF-F5BB-ED22-BFBF88AA1E55}"/>
                </a:ext>
              </a:extLst>
            </p:cNvPr>
            <p:cNvSpPr txBox="1"/>
            <p:nvPr/>
          </p:nvSpPr>
          <p:spPr>
            <a:xfrm>
              <a:off x="7283027" y="2286993"/>
              <a:ext cx="4109037" cy="1517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insulator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6941BF-CB54-615B-E938-068E7AD6631F}"/>
                </a:ext>
              </a:extLst>
            </p:cNvPr>
            <p:cNvSpPr txBox="1"/>
            <p:nvPr/>
          </p:nvSpPr>
          <p:spPr>
            <a:xfrm>
              <a:off x="7283027" y="3171424"/>
              <a:ext cx="6402439" cy="1517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semiconductor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28F112-1DCB-0F7E-EE89-23D63330A1CD}"/>
                </a:ext>
              </a:extLst>
            </p:cNvPr>
            <p:cNvSpPr txBox="1"/>
            <p:nvPr/>
          </p:nvSpPr>
          <p:spPr>
            <a:xfrm>
              <a:off x="7283027" y="1490738"/>
              <a:ext cx="2960615" cy="1517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metal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A65C91-920D-8552-D0F0-DF99EE4DFE24}"/>
              </a:ext>
            </a:extLst>
          </p:cNvPr>
          <p:cNvGrpSpPr/>
          <p:nvPr/>
        </p:nvGrpSpPr>
        <p:grpSpPr>
          <a:xfrm>
            <a:off x="6695116" y="1170050"/>
            <a:ext cx="2799373" cy="1449312"/>
            <a:chOff x="21538" y="123134"/>
            <a:chExt cx="13470973" cy="697429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44F515E-555F-5E10-F0AF-5A961D2B8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998"/>
            <a:stretch/>
          </p:blipFill>
          <p:spPr>
            <a:xfrm>
              <a:off x="10969229" y="3946015"/>
              <a:ext cx="2523282" cy="315140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AEB94D3-000A-A3CB-780E-026E0402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2263">
              <a:off x="984211" y="-147468"/>
              <a:ext cx="1894215" cy="2435419"/>
            </a:xfrm>
            <a:prstGeom prst="rect">
              <a:avLst/>
            </a:prstGeom>
          </p:spPr>
        </p:pic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31FFDA91-FA3B-103F-9FD2-E4BE421D730B}"/>
                </a:ext>
              </a:extLst>
            </p:cNvPr>
            <p:cNvCxnSpPr>
              <a:cxnSpLocks/>
            </p:cNvCxnSpPr>
            <p:nvPr/>
          </p:nvCxnSpPr>
          <p:spPr>
            <a:xfrm>
              <a:off x="3103709" y="1380156"/>
              <a:ext cx="1438376" cy="9128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59072EB7-14CB-878B-3250-4FC7B50FC6F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62CAB9EE-D913-EFE6-0FB3-CE262763A83C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4221CA8-781F-A524-08D8-8B9D0EEB3B8D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24AF5A8-D292-869B-8C0B-6EF5599D5E67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E8A589-B3F5-EA2D-83DD-2F07BDEBB2F5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8FF1B1E-9A0E-F457-1BFB-06A1D6F53A96}"/>
                </a:ext>
              </a:extLst>
            </p:cNvPr>
            <p:cNvGrpSpPr/>
            <p:nvPr/>
          </p:nvGrpSpPr>
          <p:grpSpPr>
            <a:xfrm>
              <a:off x="1785025" y="4616174"/>
              <a:ext cx="555585" cy="555585"/>
              <a:chOff x="665545" y="2139973"/>
              <a:chExt cx="555585" cy="555585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279CB78-8574-7AA5-1718-0C17D1DDEC6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1CA2387-F10D-4433-957C-9A3FCC911AD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BB4977A-A657-9B54-5A61-00E97AF2FC33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8067D1-16F9-D8FB-B247-BB6CD2BB5389}"/>
                </a:ext>
              </a:extLst>
            </p:cNvPr>
            <p:cNvGrpSpPr/>
            <p:nvPr/>
          </p:nvGrpSpPr>
          <p:grpSpPr>
            <a:xfrm>
              <a:off x="450744" y="6113362"/>
              <a:ext cx="555585" cy="555585"/>
              <a:chOff x="665545" y="2139973"/>
              <a:chExt cx="555585" cy="55558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9C09864-2C03-3A83-0358-5A5E25596347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3B0477B-4436-B600-B372-82BA43C612E5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C001123-0D8D-E0A2-371B-7EE34E8FAFE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77379BC-9734-B029-5352-5A41E559D15C}"/>
                </a:ext>
              </a:extLst>
            </p:cNvPr>
            <p:cNvGrpSpPr/>
            <p:nvPr/>
          </p:nvGrpSpPr>
          <p:grpSpPr>
            <a:xfrm>
              <a:off x="1469138" y="5262948"/>
              <a:ext cx="555585" cy="555585"/>
              <a:chOff x="665545" y="2139973"/>
              <a:chExt cx="555585" cy="555585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79486BE-DDB8-DF4F-264C-656E0163E016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46C3117-93E7-CC63-81AA-C142B62A8DC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F90745E-4DC8-D254-FB32-4EA8F1157F75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D8F91B1-B7F2-33E7-6788-8CFA80AE00BF}"/>
                </a:ext>
              </a:extLst>
            </p:cNvPr>
            <p:cNvGrpSpPr/>
            <p:nvPr/>
          </p:nvGrpSpPr>
          <p:grpSpPr>
            <a:xfrm>
              <a:off x="2228549" y="4060589"/>
              <a:ext cx="555585" cy="555585"/>
              <a:chOff x="665545" y="2139973"/>
              <a:chExt cx="555585" cy="555585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2870B31-A1E8-D637-1662-DA1A7C09460B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62F786-3ABE-9CFE-A64F-D3E7AA344829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19D6B89-E178-B835-DA82-E6A198C54F20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AAE5A1C-D2C3-A69F-C287-60D39968AE09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F322C2C-F7C3-663F-C39D-94507E456374}"/>
                </a:ext>
              </a:extLst>
            </p:cNvPr>
            <p:cNvSpPr/>
            <p:nvPr/>
          </p:nvSpPr>
          <p:spPr>
            <a:xfrm>
              <a:off x="2266088" y="2189421"/>
              <a:ext cx="4873415" cy="635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Elbow Connector 76">
              <a:extLst>
                <a:ext uri="{FF2B5EF4-FFF2-40B4-BE49-F238E27FC236}">
                  <a16:creationId xmlns:a16="http://schemas.microsoft.com/office/drawing/2014/main" id="{12AEC974-0AEC-2154-7598-63EF82BAC0A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-253574" y="1614730"/>
              <a:ext cx="1920406" cy="33455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6174D0-044E-66BD-6041-40B6B8AB299A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6F924EA-C936-8C3E-89DB-45CF60C7DB96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F8F39FF-24C9-08F1-1C96-06AC935E7C0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B653D0F-1360-3D0C-9123-0D7F5362268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65CAA00-A931-01D9-CAAA-31A249F1ED59}"/>
                </a:ext>
              </a:extLst>
            </p:cNvPr>
            <p:cNvGrpSpPr/>
            <p:nvPr/>
          </p:nvGrpSpPr>
          <p:grpSpPr>
            <a:xfrm>
              <a:off x="21538" y="2135171"/>
              <a:ext cx="555585" cy="555585"/>
              <a:chOff x="665545" y="2139973"/>
              <a:chExt cx="555585" cy="555585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F90E4E8-8752-A868-1248-C3FD0C4CFA6B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D4EB4B2-5580-A4BA-6926-C24270744912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0BD8414-4E3D-2085-DC0C-49BF103F97CE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E0F12B4-2244-E0AA-7511-0B6F3CAC1DEA}"/>
                </a:ext>
              </a:extLst>
            </p:cNvPr>
            <p:cNvGrpSpPr/>
            <p:nvPr/>
          </p:nvGrpSpPr>
          <p:grpSpPr>
            <a:xfrm>
              <a:off x="130209" y="1099427"/>
              <a:ext cx="555585" cy="555585"/>
              <a:chOff x="665545" y="2139973"/>
              <a:chExt cx="555585" cy="555585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3D095E4-B0DF-9A7C-1BE1-2EE27A587043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38F82A2-BF2B-9138-FA19-DCDF91E4D72E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48CD386-BA4D-F76A-CAC0-B41EEA2B6401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FE9AF2A-14EB-3D18-8C46-CCF85D846980}"/>
                </a:ext>
              </a:extLst>
            </p:cNvPr>
            <p:cNvGrpSpPr/>
            <p:nvPr/>
          </p:nvGrpSpPr>
          <p:grpSpPr>
            <a:xfrm>
              <a:off x="3933078" y="821804"/>
              <a:ext cx="555585" cy="555585"/>
              <a:chOff x="4352080" y="5309674"/>
              <a:chExt cx="555585" cy="555585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C366DF9-9165-3559-DF2E-65F65F6BABF5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6F6A37B-F441-E704-DCB5-C824C9BE2764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BC66D9A-14A1-5DAC-604F-AA383056DF13}"/>
                </a:ext>
              </a:extLst>
            </p:cNvPr>
            <p:cNvGrpSpPr/>
            <p:nvPr/>
          </p:nvGrpSpPr>
          <p:grpSpPr>
            <a:xfrm>
              <a:off x="3285514" y="659394"/>
              <a:ext cx="555585" cy="555585"/>
              <a:chOff x="4352080" y="5309674"/>
              <a:chExt cx="555585" cy="555585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0EA5EDD-E3BB-33C8-D224-42FFD020E9FF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E3C09A4-29F3-BF8E-7CBC-7EF9DFBD6CCD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2D0481F-E44F-C8BD-D8F0-F0CC57013968}"/>
              </a:ext>
            </a:extLst>
          </p:cNvPr>
          <p:cNvGrpSpPr/>
          <p:nvPr/>
        </p:nvGrpSpPr>
        <p:grpSpPr>
          <a:xfrm>
            <a:off x="6958197" y="2637824"/>
            <a:ext cx="2835308" cy="1479855"/>
            <a:chOff x="130209" y="123134"/>
            <a:chExt cx="13362302" cy="697429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7B13C843-0C2C-9009-E0E1-91AB048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998"/>
            <a:stretch/>
          </p:blipFill>
          <p:spPr>
            <a:xfrm>
              <a:off x="10969229" y="3946015"/>
              <a:ext cx="2523282" cy="3151409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CE595E5-A0AF-E757-9B99-05CD2884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2263">
              <a:off x="984211" y="-147468"/>
              <a:ext cx="1894215" cy="2435419"/>
            </a:xfrm>
            <a:prstGeom prst="rect">
              <a:avLst/>
            </a:prstGeom>
          </p:spPr>
        </p:pic>
        <p:cxnSp>
          <p:nvCxnSpPr>
            <p:cNvPr id="114" name="Elbow Connector 113">
              <a:extLst>
                <a:ext uri="{FF2B5EF4-FFF2-40B4-BE49-F238E27FC236}">
                  <a16:creationId xmlns:a16="http://schemas.microsoft.com/office/drawing/2014/main" id="{AB7BAA4D-EDAF-DB60-89CF-89285C83A5AA}"/>
                </a:ext>
              </a:extLst>
            </p:cNvPr>
            <p:cNvCxnSpPr>
              <a:cxnSpLocks/>
            </p:cNvCxnSpPr>
            <p:nvPr/>
          </p:nvCxnSpPr>
          <p:spPr>
            <a:xfrm>
              <a:off x="3103709" y="1380156"/>
              <a:ext cx="1438376" cy="9128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lbow Connector 114">
              <a:extLst>
                <a:ext uri="{FF2B5EF4-FFF2-40B4-BE49-F238E27FC236}">
                  <a16:creationId xmlns:a16="http://schemas.microsoft.com/office/drawing/2014/main" id="{A212F39A-1AAF-F1EB-35E0-8024E9E2784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0369C127-F3BF-FB48-4391-3760B94C761E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52755AC5-1C3D-E179-F400-EEFA71E1056C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4568CF5-636A-D37F-3B13-C16604555E57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8500128-A505-CF80-A144-559D9F796F92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A065824-522B-6962-8762-D623D6F4385A}"/>
                </a:ext>
              </a:extLst>
            </p:cNvPr>
            <p:cNvGrpSpPr/>
            <p:nvPr/>
          </p:nvGrpSpPr>
          <p:grpSpPr>
            <a:xfrm>
              <a:off x="1785025" y="4616174"/>
              <a:ext cx="555585" cy="555585"/>
              <a:chOff x="665545" y="2139973"/>
              <a:chExt cx="555585" cy="555585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95C7CDD4-E553-52E2-C0A5-8AE95CFAE60C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AA4A0EC-5C45-69C5-C03F-82FAD9087BA3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9B02F77-2C18-F791-61B1-DE30BD1FC98C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545D31F-AFEC-63B2-F5D4-DE91432E5148}"/>
                </a:ext>
              </a:extLst>
            </p:cNvPr>
            <p:cNvGrpSpPr/>
            <p:nvPr/>
          </p:nvGrpSpPr>
          <p:grpSpPr>
            <a:xfrm>
              <a:off x="450744" y="6113362"/>
              <a:ext cx="555585" cy="555585"/>
              <a:chOff x="665545" y="2139973"/>
              <a:chExt cx="555585" cy="555585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3F3B626E-C8A1-F54A-DAEF-5435CFA832C4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B3911BC-7B0E-9E71-DFAC-9A53ECE0864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27F9F6EC-9739-EE87-FB55-4772CE31D3E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9BA15E-8E16-DA37-BBA0-44C5B6889A5F}"/>
                </a:ext>
              </a:extLst>
            </p:cNvPr>
            <p:cNvGrpSpPr/>
            <p:nvPr/>
          </p:nvGrpSpPr>
          <p:grpSpPr>
            <a:xfrm>
              <a:off x="490271" y="4241495"/>
              <a:ext cx="555585" cy="555585"/>
              <a:chOff x="665545" y="2139973"/>
              <a:chExt cx="555585" cy="555585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134250F-F5A4-AA63-0D18-89B705F295FF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BED54CD0-DA01-8C63-8B11-3C849A6B586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7634307-7DAB-201B-7843-A9E07366E69B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362B637-2F3C-BCCC-49CE-A9D9723D15DF}"/>
                </a:ext>
              </a:extLst>
            </p:cNvPr>
            <p:cNvGrpSpPr/>
            <p:nvPr/>
          </p:nvGrpSpPr>
          <p:grpSpPr>
            <a:xfrm>
              <a:off x="1469138" y="5262948"/>
              <a:ext cx="555585" cy="555585"/>
              <a:chOff x="665545" y="2139973"/>
              <a:chExt cx="555585" cy="555585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0D64FD2-5D4E-9535-9044-5B9E62A3B642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CE361A3-403E-4381-F6E0-9766989E4531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0D95B632-F7D2-A1E2-1B51-630700BA029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5AC6B6D-DD6F-B1E9-738D-E06FD1D80F4B}"/>
                </a:ext>
              </a:extLst>
            </p:cNvPr>
            <p:cNvGrpSpPr/>
            <p:nvPr/>
          </p:nvGrpSpPr>
          <p:grpSpPr>
            <a:xfrm>
              <a:off x="2228549" y="4060589"/>
              <a:ext cx="555585" cy="555585"/>
              <a:chOff x="665545" y="2139973"/>
              <a:chExt cx="555585" cy="555585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5E17001-730B-5E55-6C04-4ED7616CDAC5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3648401-EBAA-4349-3AF8-8890ACA09AC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E78A131-DD83-5A40-1695-7DE2A628B19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925104F-D480-22E2-ACFA-9D6CE9D9DF7C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7038BE3-2A1B-1DCB-D67B-2B88CA3BC314}"/>
                </a:ext>
              </a:extLst>
            </p:cNvPr>
            <p:cNvSpPr/>
            <p:nvPr/>
          </p:nvSpPr>
          <p:spPr>
            <a:xfrm>
              <a:off x="2266088" y="2189421"/>
              <a:ext cx="4873415" cy="635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Elbow Connector 126">
              <a:extLst>
                <a:ext uri="{FF2B5EF4-FFF2-40B4-BE49-F238E27FC236}">
                  <a16:creationId xmlns:a16="http://schemas.microsoft.com/office/drawing/2014/main" id="{F8F03665-FDB1-6C6A-ED7A-DE7C1273C88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-1572507" y="3268218"/>
              <a:ext cx="5081131" cy="18830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576204D-BD75-30D1-E16E-2164B6AE9422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E4BBE588-2D62-5C22-75A8-8EFD13CF61EF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2EEB2B2-BF0C-BBD1-0ECA-B3644E44F236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E13D378-9AD6-68A5-02DB-EF85400D5F9E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6A2DFB1-2D33-1603-108D-4A66AD9B4694}"/>
                </a:ext>
              </a:extLst>
            </p:cNvPr>
            <p:cNvGrpSpPr/>
            <p:nvPr/>
          </p:nvGrpSpPr>
          <p:grpSpPr>
            <a:xfrm>
              <a:off x="217255" y="2854678"/>
              <a:ext cx="555585" cy="555585"/>
              <a:chOff x="665545" y="2139973"/>
              <a:chExt cx="555585" cy="555585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303FC94-A11F-34AA-3DB9-EC770C9F6CD4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C8904A1-7720-5F0B-FB4E-00E49BFDD2B1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2E42670-CCAB-6D8E-1CF7-06AA6A323B2D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CD71B675-B006-5927-DAD5-C37BB4EAD802}"/>
                </a:ext>
              </a:extLst>
            </p:cNvPr>
            <p:cNvGrpSpPr/>
            <p:nvPr/>
          </p:nvGrpSpPr>
          <p:grpSpPr>
            <a:xfrm>
              <a:off x="130209" y="1099427"/>
              <a:ext cx="555585" cy="555585"/>
              <a:chOff x="665545" y="2139973"/>
              <a:chExt cx="555585" cy="555585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D5911DD-900B-C5AE-93E1-26CAFE73B9A8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5594DE8-28FA-34B6-C5D9-529ACE7880F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2686EB7-F747-515E-E170-63EC7EB8749E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020C940-2506-00EC-DC67-EAF3B90DF03E}"/>
                </a:ext>
              </a:extLst>
            </p:cNvPr>
            <p:cNvGrpSpPr/>
            <p:nvPr/>
          </p:nvGrpSpPr>
          <p:grpSpPr>
            <a:xfrm>
              <a:off x="4627560" y="915796"/>
              <a:ext cx="555585" cy="555585"/>
              <a:chOff x="4352080" y="5309674"/>
              <a:chExt cx="555585" cy="555585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B8B4AC1-4230-DAE5-0675-380F98C657F4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6107B24-3A64-DE58-DCC0-AADE78128547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64E6B7B-BE13-2506-F0B8-80988E470AD1}"/>
                </a:ext>
              </a:extLst>
            </p:cNvPr>
            <p:cNvGrpSpPr/>
            <p:nvPr/>
          </p:nvGrpSpPr>
          <p:grpSpPr>
            <a:xfrm>
              <a:off x="3933078" y="821804"/>
              <a:ext cx="555585" cy="555585"/>
              <a:chOff x="4352080" y="5309674"/>
              <a:chExt cx="555585" cy="555585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4397365-5767-3F9B-0341-E78477542B53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C2ED89-65F4-79C8-F0BB-FE9845B012B1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BAFA352-D357-CEF6-68D0-CA034BA79202}"/>
                </a:ext>
              </a:extLst>
            </p:cNvPr>
            <p:cNvGrpSpPr/>
            <p:nvPr/>
          </p:nvGrpSpPr>
          <p:grpSpPr>
            <a:xfrm>
              <a:off x="3285514" y="659394"/>
              <a:ext cx="555585" cy="555585"/>
              <a:chOff x="4352080" y="5309674"/>
              <a:chExt cx="555585" cy="555585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0EF2BAB-185A-5709-A86F-7D791A07F099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9101C89-0DC5-F3AE-E2E2-CD15AF82AEDA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9F3FE34-81AE-AC90-A746-1FC38721A0EC}"/>
              </a:ext>
            </a:extLst>
          </p:cNvPr>
          <p:cNvGrpSpPr/>
          <p:nvPr/>
        </p:nvGrpSpPr>
        <p:grpSpPr>
          <a:xfrm>
            <a:off x="7463181" y="4084654"/>
            <a:ext cx="2692479" cy="1379719"/>
            <a:chOff x="130209" y="123134"/>
            <a:chExt cx="13595789" cy="6966950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91A0DE0-6067-F0CB-F560-68640FB4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9"/>
            <a:stretch/>
          </p:blipFill>
          <p:spPr>
            <a:xfrm>
              <a:off x="10797603" y="3938675"/>
              <a:ext cx="2928395" cy="3151409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E64E1162-F6CF-1AA7-62C9-D64E3504D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2263">
              <a:off x="984211" y="-147468"/>
              <a:ext cx="1894215" cy="2435419"/>
            </a:xfrm>
            <a:prstGeom prst="rect">
              <a:avLst/>
            </a:prstGeom>
          </p:spPr>
        </p:pic>
        <p:cxnSp>
          <p:nvCxnSpPr>
            <p:cNvPr id="172" name="Elbow Connector 171">
              <a:extLst>
                <a:ext uri="{FF2B5EF4-FFF2-40B4-BE49-F238E27FC236}">
                  <a16:creationId xmlns:a16="http://schemas.microsoft.com/office/drawing/2014/main" id="{3C5F908C-CC0B-4761-3775-CEFD5E8C5A3D}"/>
                </a:ext>
              </a:extLst>
            </p:cNvPr>
            <p:cNvCxnSpPr>
              <a:cxnSpLocks/>
              <a:endCxn id="188" idx="0"/>
            </p:cNvCxnSpPr>
            <p:nvPr/>
          </p:nvCxnSpPr>
          <p:spPr>
            <a:xfrm>
              <a:off x="3103709" y="1380156"/>
              <a:ext cx="1599087" cy="809265"/>
            </a:xfrm>
            <a:prstGeom prst="bentConnector2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lbow Connector 172">
              <a:extLst>
                <a:ext uri="{FF2B5EF4-FFF2-40B4-BE49-F238E27FC236}">
                  <a16:creationId xmlns:a16="http://schemas.microsoft.com/office/drawing/2014/main" id="{6F2127F1-776E-310D-31F0-5C0E2811F83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lbow Connector 173">
              <a:extLst>
                <a:ext uri="{FF2B5EF4-FFF2-40B4-BE49-F238E27FC236}">
                  <a16:creationId xmlns:a16="http://schemas.microsoft.com/office/drawing/2014/main" id="{039A19EC-2094-12B4-6AA4-356BB0A0DBE9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00CCACA-2215-181E-8EF4-759B2E26048C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B25466C-4F0C-5F0A-03D0-0D7DC03A0307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8CD4247-911B-2043-CF7D-3A50E9AEDBF2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D84549F-0D83-A862-F436-74368341E084}"/>
                </a:ext>
              </a:extLst>
            </p:cNvPr>
            <p:cNvGrpSpPr/>
            <p:nvPr/>
          </p:nvGrpSpPr>
          <p:grpSpPr>
            <a:xfrm>
              <a:off x="1489473" y="4910082"/>
              <a:ext cx="555585" cy="555585"/>
              <a:chOff x="665545" y="2139973"/>
              <a:chExt cx="555585" cy="555585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89634FAF-E92A-6CB5-834B-B184C34F69C2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0AB747E6-58DE-BDAF-21EC-2BC9BEAADC5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390EE0B0-B686-9108-E945-95B587FA366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007983A-00F1-2767-B679-FD080A21B30D}"/>
                </a:ext>
              </a:extLst>
            </p:cNvPr>
            <p:cNvGrpSpPr/>
            <p:nvPr/>
          </p:nvGrpSpPr>
          <p:grpSpPr>
            <a:xfrm>
              <a:off x="8667655" y="4304782"/>
              <a:ext cx="555585" cy="555585"/>
              <a:chOff x="665545" y="2139973"/>
              <a:chExt cx="555585" cy="555585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72D6806-F992-1FAC-A816-B8F76D0B9EE5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2C21E7FD-F1B2-37F2-E0AD-710DAC9233D7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E5D1AF1-C7BE-AFAB-539F-D7B93E4190C6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0" name="Notched Right Arrow 179">
              <a:extLst>
                <a:ext uri="{FF2B5EF4-FFF2-40B4-BE49-F238E27FC236}">
                  <a16:creationId xmlns:a16="http://schemas.microsoft.com/office/drawing/2014/main" id="{5EC9D4AE-D1AD-7555-C04F-6B048C5E3EF7}"/>
                </a:ext>
              </a:extLst>
            </p:cNvPr>
            <p:cNvSpPr/>
            <p:nvPr/>
          </p:nvSpPr>
          <p:spPr>
            <a:xfrm>
              <a:off x="3968128" y="3601140"/>
              <a:ext cx="1469333" cy="232611"/>
            </a:xfrm>
            <a:prstGeom prst="notched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E7C147C-991D-8B63-4997-D8AEFEFC5C67}"/>
                </a:ext>
              </a:extLst>
            </p:cNvPr>
            <p:cNvGrpSpPr/>
            <p:nvPr/>
          </p:nvGrpSpPr>
          <p:grpSpPr>
            <a:xfrm>
              <a:off x="2409227" y="3974724"/>
              <a:ext cx="555585" cy="555585"/>
              <a:chOff x="665545" y="2139973"/>
              <a:chExt cx="555585" cy="555585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3EE76881-AFBC-84AB-DCEF-A1BF2CB4FFA1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1E83A4-0049-60CF-030E-E6AFADFC64A2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E6FDE4C2-665B-D0B9-EF33-09AA993799D5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B509066-8D7A-E9A0-FAC5-A2BE3E0AE9DD}"/>
                </a:ext>
              </a:extLst>
            </p:cNvPr>
            <p:cNvGrpSpPr/>
            <p:nvPr/>
          </p:nvGrpSpPr>
          <p:grpSpPr>
            <a:xfrm>
              <a:off x="3465280" y="3969120"/>
              <a:ext cx="555585" cy="555585"/>
              <a:chOff x="665545" y="2139973"/>
              <a:chExt cx="555585" cy="555585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C9ACA8E3-37DE-4D66-1AE9-A11E067BF42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C941E456-AB50-F493-15EF-350097D61A8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916E8AD8-EE82-D861-9841-422C37EFEDEF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61A6997F-EC74-00CD-CC39-43C4A42C991A}"/>
                </a:ext>
              </a:extLst>
            </p:cNvPr>
            <p:cNvGrpSpPr/>
            <p:nvPr/>
          </p:nvGrpSpPr>
          <p:grpSpPr>
            <a:xfrm>
              <a:off x="4521333" y="3969119"/>
              <a:ext cx="555585" cy="555585"/>
              <a:chOff x="665545" y="2139973"/>
              <a:chExt cx="555585" cy="555585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61005844-3A1C-7E4C-5CED-B75564F21A4B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6139AC6E-6055-971C-EC77-BEE1EA00935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1CCD329B-8A9B-DFDA-F16A-F2EDBDC340A5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A135B63-76EC-BDAC-28EC-FDEF5F7EFD92}"/>
                </a:ext>
              </a:extLst>
            </p:cNvPr>
            <p:cNvGrpSpPr/>
            <p:nvPr/>
          </p:nvGrpSpPr>
          <p:grpSpPr>
            <a:xfrm>
              <a:off x="5577386" y="3969118"/>
              <a:ext cx="555585" cy="555585"/>
              <a:chOff x="665545" y="2139973"/>
              <a:chExt cx="555585" cy="555585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FA29E1E3-CC53-3C05-FE23-8AF8AAC02161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E0C964BC-27DB-2CBB-8C3E-A1B5F8A61E1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018D0EF1-67C4-2496-D978-F7D0886089AD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987536C-1ED6-45FD-EF78-AC8E311C9F44}"/>
                </a:ext>
              </a:extLst>
            </p:cNvPr>
            <p:cNvGrpSpPr/>
            <p:nvPr/>
          </p:nvGrpSpPr>
          <p:grpSpPr>
            <a:xfrm>
              <a:off x="6633439" y="3969117"/>
              <a:ext cx="555585" cy="555585"/>
              <a:chOff x="665545" y="2139973"/>
              <a:chExt cx="555585" cy="555585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63399333-81D9-E894-443F-B36554609BE3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25E2EAFA-30C0-D475-A294-4420A9A8C1FE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CEABFC2E-9F4D-60D1-8138-3539B8DF74F8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71842897-20BC-DF81-7F65-BAA53E67C266}"/>
                </a:ext>
              </a:extLst>
            </p:cNvPr>
            <p:cNvGrpSpPr/>
            <p:nvPr/>
          </p:nvGrpSpPr>
          <p:grpSpPr>
            <a:xfrm>
              <a:off x="7716314" y="4295509"/>
              <a:ext cx="555585" cy="555585"/>
              <a:chOff x="665545" y="2139973"/>
              <a:chExt cx="555585" cy="555585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2DE8B7C4-D702-B2DA-00A5-E26B1A8EDA32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32A4F973-28AB-1236-CCB4-6DA3CE74A272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5B6BC74F-0169-4B44-9E3D-153BBD988A6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1B4C4DA-A52E-4BA5-3F8B-E64D10CF2002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32F8FA0-07E5-9E19-63FE-416B66CF1A79}"/>
                </a:ext>
              </a:extLst>
            </p:cNvPr>
            <p:cNvSpPr/>
            <p:nvPr/>
          </p:nvSpPr>
          <p:spPr>
            <a:xfrm>
              <a:off x="2266088" y="2189421"/>
              <a:ext cx="4873415" cy="635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Elbow Connector 188">
              <a:extLst>
                <a:ext uri="{FF2B5EF4-FFF2-40B4-BE49-F238E27FC236}">
                  <a16:creationId xmlns:a16="http://schemas.microsoft.com/office/drawing/2014/main" id="{48D4D436-11DC-44FD-6B1D-5514FAE15BA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-1572507" y="3268218"/>
              <a:ext cx="5081131" cy="18830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54D15FE4-E336-81DD-2A98-00B3AD6D4676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2C8AE645-3A07-523C-2E00-491799E9AF3F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BC5B262-77BF-7D6C-BFE9-2A8563FC35F8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D941546-BA64-E86E-6626-46AB453EAE17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2795B676-D9A3-7578-B58B-31219BDFF821}"/>
                </a:ext>
              </a:extLst>
            </p:cNvPr>
            <p:cNvGrpSpPr/>
            <p:nvPr/>
          </p:nvGrpSpPr>
          <p:grpSpPr>
            <a:xfrm>
              <a:off x="217255" y="2854678"/>
              <a:ext cx="555585" cy="555585"/>
              <a:chOff x="665545" y="2139973"/>
              <a:chExt cx="555585" cy="555585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8758E0C9-BD02-1F52-4308-12C4AC95CA2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30145A6-21B0-6A8C-FE3F-5F0FCEE4A2A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AE1AB67F-D9FA-E7BB-9F49-41B14913989F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1AE2ACB-8421-F5FF-84F6-6E08018ACC65}"/>
                </a:ext>
              </a:extLst>
            </p:cNvPr>
            <p:cNvGrpSpPr/>
            <p:nvPr/>
          </p:nvGrpSpPr>
          <p:grpSpPr>
            <a:xfrm>
              <a:off x="130209" y="1099427"/>
              <a:ext cx="555585" cy="555585"/>
              <a:chOff x="665545" y="2139973"/>
              <a:chExt cx="555585" cy="555585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7A1C907-8C14-812D-37C3-2C5D81EC204E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0DA38287-9EDE-3AF3-22BF-C57C8A66720E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3307D893-163B-B5DD-8B6D-2CA28A546F20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87EDF3D-80E9-8691-9014-5BCCF82730F8}"/>
                </a:ext>
              </a:extLst>
            </p:cNvPr>
            <p:cNvGrpSpPr/>
            <p:nvPr/>
          </p:nvGrpSpPr>
          <p:grpSpPr>
            <a:xfrm>
              <a:off x="2548124" y="2184906"/>
              <a:ext cx="555585" cy="555585"/>
              <a:chOff x="4352080" y="5309674"/>
              <a:chExt cx="555585" cy="555585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19151F6-94EE-C835-BEAC-544F6466DC60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8406066-6040-935C-F0D9-6E2FB6039A93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A3D43B25-4E30-D27E-1BDF-4292C1FB78BA}"/>
                </a:ext>
              </a:extLst>
            </p:cNvPr>
            <p:cNvGrpSpPr/>
            <p:nvPr/>
          </p:nvGrpSpPr>
          <p:grpSpPr>
            <a:xfrm>
              <a:off x="3493858" y="2201664"/>
              <a:ext cx="555585" cy="555585"/>
              <a:chOff x="4352080" y="5309674"/>
              <a:chExt cx="555585" cy="555585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AB93FBC-2830-DA12-8271-E0D186F7F06A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1D0BD474-5D95-F5C2-9625-CE1EFF5594AF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779CFF49-D29E-8856-013B-183B0D614128}"/>
                </a:ext>
              </a:extLst>
            </p:cNvPr>
            <p:cNvGrpSpPr/>
            <p:nvPr/>
          </p:nvGrpSpPr>
          <p:grpSpPr>
            <a:xfrm>
              <a:off x="4439592" y="2218422"/>
              <a:ext cx="555585" cy="555585"/>
              <a:chOff x="4352080" y="5309674"/>
              <a:chExt cx="555585" cy="555585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F9D40614-E8B3-0791-9917-F3E9014EFD56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D51E6FD-DCD1-8911-A03A-3DC5657E5B2C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5235653-CBEF-B7D7-C982-A34B33E0D250}"/>
                </a:ext>
              </a:extLst>
            </p:cNvPr>
            <p:cNvGrpSpPr/>
            <p:nvPr/>
          </p:nvGrpSpPr>
          <p:grpSpPr>
            <a:xfrm>
              <a:off x="5385326" y="2235180"/>
              <a:ext cx="555585" cy="555585"/>
              <a:chOff x="4352080" y="5309674"/>
              <a:chExt cx="555585" cy="555585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1B7CA211-DCB7-F1E1-79FC-33AEA0790D9C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4C069F3A-BE06-C3AC-7508-C3504E840616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FC00CCD-FE81-43A9-72AC-FA9565897BAE}"/>
                </a:ext>
              </a:extLst>
            </p:cNvPr>
            <p:cNvGrpSpPr/>
            <p:nvPr/>
          </p:nvGrpSpPr>
          <p:grpSpPr>
            <a:xfrm>
              <a:off x="6331060" y="2251938"/>
              <a:ext cx="555585" cy="555585"/>
              <a:chOff x="4352080" y="5309674"/>
              <a:chExt cx="555585" cy="555585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D0427421-4443-B66D-588B-E048289137D2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E25230C-2963-99CB-0DDB-41BD3D5F37A9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1A95094-406B-B590-C01D-87229790EA77}"/>
                </a:ext>
              </a:extLst>
            </p:cNvPr>
            <p:cNvGrpSpPr/>
            <p:nvPr/>
          </p:nvGrpSpPr>
          <p:grpSpPr>
            <a:xfrm>
              <a:off x="4799125" y="1095024"/>
              <a:ext cx="555585" cy="555585"/>
              <a:chOff x="4352080" y="5309674"/>
              <a:chExt cx="555585" cy="555585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C6828D0D-EA4B-836B-272E-14004F18726E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16F7EB3-E2DA-EE4B-BED3-DCEC6E0C63FD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1906821E-D56B-ACA0-81B1-C51B6B2AB1DE}"/>
                </a:ext>
              </a:extLst>
            </p:cNvPr>
            <p:cNvGrpSpPr/>
            <p:nvPr/>
          </p:nvGrpSpPr>
          <p:grpSpPr>
            <a:xfrm>
              <a:off x="3454635" y="736514"/>
              <a:ext cx="555585" cy="555585"/>
              <a:chOff x="4352080" y="5309674"/>
              <a:chExt cx="555585" cy="555585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7333DB8-23E5-6DE6-403F-485767B96485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6100EFF-0235-5EC2-7467-1D25D1FF6BEF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6284270-4A69-1DEA-F53D-44A93AFCFEA2}"/>
              </a:ext>
            </a:extLst>
          </p:cNvPr>
          <p:cNvGrpSpPr/>
          <p:nvPr/>
        </p:nvGrpSpPr>
        <p:grpSpPr>
          <a:xfrm>
            <a:off x="8190319" y="5483888"/>
            <a:ext cx="2843898" cy="1348945"/>
            <a:chOff x="-1348967" y="57674"/>
            <a:chExt cx="14841478" cy="7039750"/>
          </a:xfrm>
        </p:grpSpPr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0A73CDF8-385A-2A0F-A66B-E30A9CA4B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998"/>
            <a:stretch/>
          </p:blipFill>
          <p:spPr>
            <a:xfrm>
              <a:off x="10969229" y="3946015"/>
              <a:ext cx="2523282" cy="3151409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4DBED572-0768-2B83-DFBD-CDCFA7E44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40285">
              <a:off x="1141025" y="-212928"/>
              <a:ext cx="1894215" cy="2435419"/>
            </a:xfrm>
            <a:prstGeom prst="rect">
              <a:avLst/>
            </a:prstGeom>
          </p:spPr>
        </p:pic>
        <p:cxnSp>
          <p:nvCxnSpPr>
            <p:cNvPr id="250" name="Elbow Connector 249">
              <a:extLst>
                <a:ext uri="{FF2B5EF4-FFF2-40B4-BE49-F238E27FC236}">
                  <a16:creationId xmlns:a16="http://schemas.microsoft.com/office/drawing/2014/main" id="{27225C45-AF00-CC56-DFBF-520729988325}"/>
                </a:ext>
              </a:extLst>
            </p:cNvPr>
            <p:cNvCxnSpPr>
              <a:cxnSpLocks/>
              <a:endCxn id="260" idx="0"/>
            </p:cNvCxnSpPr>
            <p:nvPr/>
          </p:nvCxnSpPr>
          <p:spPr>
            <a:xfrm>
              <a:off x="3103709" y="1380156"/>
              <a:ext cx="1599087" cy="809265"/>
            </a:xfrm>
            <a:prstGeom prst="bentConnector2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Elbow Connector 250">
              <a:extLst>
                <a:ext uri="{FF2B5EF4-FFF2-40B4-BE49-F238E27FC236}">
                  <a16:creationId xmlns:a16="http://schemas.microsoft.com/office/drawing/2014/main" id="{5077FC8F-DD78-9981-ACF0-B0233BD0F78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7A2E2777-391C-C523-E8FD-5B7186E99CCB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75505B3-7801-CD0E-2C27-AB6642F5D996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A8CD468-A2C8-6708-DF71-3FD1BE8910E2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9528720-7A1A-5867-1ADA-3FD054AD9D8D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251C93AB-BE4E-1CF4-EC37-FD8E80300DD5}"/>
                </a:ext>
              </a:extLst>
            </p:cNvPr>
            <p:cNvGrpSpPr/>
            <p:nvPr/>
          </p:nvGrpSpPr>
          <p:grpSpPr>
            <a:xfrm>
              <a:off x="1489473" y="4910082"/>
              <a:ext cx="555585" cy="555585"/>
              <a:chOff x="665545" y="2139973"/>
              <a:chExt cx="555585" cy="555585"/>
            </a:xfrm>
          </p:grpSpPr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2BE45705-CCEE-9C4A-70E6-19BD50BB9463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9B84093-2A9A-11D9-9F6B-5574688A9846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48B0EEE-5E8D-CE3A-C59E-76833B90A64B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5DA88EB4-A953-3937-AB35-0EC095B05E0A}"/>
                </a:ext>
              </a:extLst>
            </p:cNvPr>
            <p:cNvGrpSpPr/>
            <p:nvPr/>
          </p:nvGrpSpPr>
          <p:grpSpPr>
            <a:xfrm>
              <a:off x="318322" y="6229594"/>
              <a:ext cx="555585" cy="555585"/>
              <a:chOff x="665545" y="2139973"/>
              <a:chExt cx="555585" cy="555585"/>
            </a:xfrm>
          </p:grpSpPr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DAE4A25D-725D-4234-ADAE-482DBD4BD6C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5E8E1BDB-2718-1277-A848-E5C192AC7DA9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977854B4-377E-761B-C453-67BB888F7991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C3B02A19-200E-F725-3019-B6ADAB2FD08A}"/>
                </a:ext>
              </a:extLst>
            </p:cNvPr>
            <p:cNvGrpSpPr/>
            <p:nvPr/>
          </p:nvGrpSpPr>
          <p:grpSpPr>
            <a:xfrm>
              <a:off x="2073349" y="4139874"/>
              <a:ext cx="555585" cy="555585"/>
              <a:chOff x="665545" y="2139973"/>
              <a:chExt cx="555585" cy="555585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BF3CB0E0-DC75-84DA-6CB8-08D130EF9EB1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28E2CF97-0227-D88F-D2B9-2E56CFCB38C8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6B7C46F3-A7F2-B377-F226-2487577E8E5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4794D1D-B0AF-AEAE-1326-AADBE437A5F8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3ECAE48F-B424-1DBA-0774-2ADCB92E2085}"/>
                </a:ext>
              </a:extLst>
            </p:cNvPr>
            <p:cNvSpPr/>
            <p:nvPr/>
          </p:nvSpPr>
          <p:spPr>
            <a:xfrm>
              <a:off x="2266088" y="2189421"/>
              <a:ext cx="4873415" cy="635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Elbow Connector 260">
              <a:extLst>
                <a:ext uri="{FF2B5EF4-FFF2-40B4-BE49-F238E27FC236}">
                  <a16:creationId xmlns:a16="http://schemas.microsoft.com/office/drawing/2014/main" id="{1B3355FE-CEE1-22AE-64CF-03B213C9B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348967" y="821805"/>
              <a:ext cx="2222875" cy="33815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F22989BE-CD0D-F258-0458-44FEA850F5A8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77EF2DE5-58EA-6ED0-8E72-573338B268A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F836477D-1AB3-215F-ADFC-F674B0C22CD8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42C3373F-1327-0373-F447-B254CAC5B8F0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020433F2-9C32-9D4F-4BD3-EA34DB692505}"/>
                </a:ext>
              </a:extLst>
            </p:cNvPr>
            <p:cNvGrpSpPr/>
            <p:nvPr/>
          </p:nvGrpSpPr>
          <p:grpSpPr>
            <a:xfrm>
              <a:off x="4671804" y="1146534"/>
              <a:ext cx="555585" cy="555585"/>
              <a:chOff x="665545" y="2139973"/>
              <a:chExt cx="555585" cy="555585"/>
            </a:xfrm>
          </p:grpSpPr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A6F75243-CB88-CE83-AD8D-275D531A97D7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88ED227A-217D-A46F-93A7-5D159290602E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DB04C04A-6239-A6BA-8412-A9A3FA2D77C2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4CBE727E-FBED-5DB9-35F8-BE39CD42AEA4}"/>
                </a:ext>
              </a:extLst>
            </p:cNvPr>
            <p:cNvGrpSpPr/>
            <p:nvPr/>
          </p:nvGrpSpPr>
          <p:grpSpPr>
            <a:xfrm>
              <a:off x="3465280" y="778460"/>
              <a:ext cx="555585" cy="555585"/>
              <a:chOff x="665545" y="2139973"/>
              <a:chExt cx="555585" cy="555585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42CA73AC-A7FD-4448-9F19-46985BE1A8B0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73E9DD15-DA10-0067-7D59-13E781BE4A0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6A60B27-51E1-EE1B-6B56-24343CE57ED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E8EC3766-9001-C53D-720E-70F5FFCD4254}"/>
                </a:ext>
              </a:extLst>
            </p:cNvPr>
            <p:cNvGrpSpPr/>
            <p:nvPr/>
          </p:nvGrpSpPr>
          <p:grpSpPr>
            <a:xfrm>
              <a:off x="217254" y="194861"/>
              <a:ext cx="555585" cy="555585"/>
              <a:chOff x="4352080" y="5309674"/>
              <a:chExt cx="555585" cy="555585"/>
            </a:xfrm>
          </p:grpSpPr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3CD0C2C5-5CB5-2C9B-5CFB-ABE5E503DA9F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D2A8479C-AB4F-E54D-816A-0CBA2C65C3CF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81EDBE19-1ECA-8077-FC6E-26571E9EAFDF}"/>
                </a:ext>
              </a:extLst>
            </p:cNvPr>
            <p:cNvGrpSpPr/>
            <p:nvPr/>
          </p:nvGrpSpPr>
          <p:grpSpPr>
            <a:xfrm>
              <a:off x="2409226" y="2235751"/>
              <a:ext cx="555585" cy="555585"/>
              <a:chOff x="665545" y="2139973"/>
              <a:chExt cx="555585" cy="555585"/>
            </a:xfrm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DDFA09FD-799E-6C46-D19E-CFF8F3DDBB88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BEAD838F-9C4F-6C50-D342-198643D779E3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8A45433-756A-0643-E11D-AC94681852B8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2770C7A3-7E76-78AB-6AD1-B3A24FB34D7E}"/>
                </a:ext>
              </a:extLst>
            </p:cNvPr>
            <p:cNvGrpSpPr/>
            <p:nvPr/>
          </p:nvGrpSpPr>
          <p:grpSpPr>
            <a:xfrm>
              <a:off x="3451245" y="2206635"/>
              <a:ext cx="555585" cy="555585"/>
              <a:chOff x="665545" y="2139973"/>
              <a:chExt cx="555585" cy="555585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AD3B9EFB-D88D-91E3-9D4C-F72C3D47DD61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6A0B0B7C-F57B-4A2A-4665-23DCEFD99A94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AFA11801-1EC0-887E-0025-27B0D923E921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A7FE0F6F-DC0D-3F48-93BD-379496718D3C}"/>
                </a:ext>
              </a:extLst>
            </p:cNvPr>
            <p:cNvGrpSpPr/>
            <p:nvPr/>
          </p:nvGrpSpPr>
          <p:grpSpPr>
            <a:xfrm>
              <a:off x="4493264" y="2229317"/>
              <a:ext cx="555585" cy="555585"/>
              <a:chOff x="665545" y="2139973"/>
              <a:chExt cx="555585" cy="555585"/>
            </a:xfrm>
          </p:grpSpPr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92DA030B-5FF4-508C-4658-FC02FF73423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16E74D7-F4F7-6E1A-D735-B0ADCC3299A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FBCC0F2-76F8-209B-9F95-6E58CAF24FA2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84EF15CB-3458-6C7F-E042-E39AECF5BFFF}"/>
                </a:ext>
              </a:extLst>
            </p:cNvPr>
            <p:cNvGrpSpPr/>
            <p:nvPr/>
          </p:nvGrpSpPr>
          <p:grpSpPr>
            <a:xfrm>
              <a:off x="5520016" y="2239520"/>
              <a:ext cx="555585" cy="555585"/>
              <a:chOff x="665545" y="2139973"/>
              <a:chExt cx="555585" cy="555585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3C97A105-C91C-FB10-699C-4E1E7C27C703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DA853245-DAE0-2537-D2AF-EB1D424E2188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EB883E01-723B-B990-689E-D91C6CAE92F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137A54B6-5165-8829-B5A9-5AC8CBA2BBE1}"/>
                </a:ext>
              </a:extLst>
            </p:cNvPr>
            <p:cNvGrpSpPr/>
            <p:nvPr/>
          </p:nvGrpSpPr>
          <p:grpSpPr>
            <a:xfrm>
              <a:off x="6506118" y="2206635"/>
              <a:ext cx="555585" cy="555585"/>
              <a:chOff x="665545" y="2139973"/>
              <a:chExt cx="555585" cy="555585"/>
            </a:xfrm>
          </p:grpSpPr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8BCD3D17-A245-FDC2-D03F-9110AD465E6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EFA0E1F7-DB3F-82CB-CA3F-185B7A4169E7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9EA8E5AE-E0E8-9AB3-E66F-B124D291F6AD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4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7C12F-3F48-F60D-1C0D-C38007323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52" y="328587"/>
            <a:ext cx="8565158" cy="6337069"/>
          </a:xfrm>
        </p:spPr>
      </p:pic>
    </p:spTree>
    <p:extLst>
      <p:ext uri="{BB962C8B-B14F-4D97-AF65-F5344CB8AC3E}">
        <p14:creationId xmlns:p14="http://schemas.microsoft.com/office/powerpoint/2010/main" val="4200245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20ABC-56C9-8681-92AE-D55371524C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A760B-0850-D8E3-04EE-B64E8149BC4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sl-SI" dirty="0"/>
              <a:t>Minituarization reduced insulator thickness to 2 -5 nm in 2024.</a:t>
            </a:r>
          </a:p>
          <a:p>
            <a:r>
              <a:rPr lang="sl-SI" dirty="0"/>
              <a:t>Still number of electrons is large</a:t>
            </a:r>
          </a:p>
          <a:p>
            <a:r>
              <a:rPr lang="sl-SI" dirty="0"/>
              <a:t>as a result the quantum phenomena averages 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9FF1FC-44C5-CC87-06F8-045A2837C160}"/>
              </a:ext>
            </a:extLst>
          </p:cNvPr>
          <p:cNvGrpSpPr/>
          <p:nvPr/>
        </p:nvGrpSpPr>
        <p:grpSpPr>
          <a:xfrm>
            <a:off x="6411986" y="364085"/>
            <a:ext cx="4752278" cy="2435231"/>
            <a:chOff x="130209" y="123134"/>
            <a:chExt cx="13595789" cy="6966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91705F-8D98-25C4-930A-E1DADF136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9"/>
            <a:stretch/>
          </p:blipFill>
          <p:spPr>
            <a:xfrm>
              <a:off x="10797603" y="3938675"/>
              <a:ext cx="2928395" cy="3151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B90FA3-9DBF-5AAF-BA38-008279457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2263">
              <a:off x="984211" y="-147468"/>
              <a:ext cx="1894215" cy="2435419"/>
            </a:xfrm>
            <a:prstGeom prst="rect">
              <a:avLst/>
            </a:prstGeom>
          </p:spPr>
        </p:pic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F8067BF0-0736-302E-B24A-0601AFBC1244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3103709" y="1380156"/>
              <a:ext cx="1599087" cy="809265"/>
            </a:xfrm>
            <a:prstGeom prst="bentConnector2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C83FDB4-40EE-F5D3-5E1D-B0B12513788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0280" y="5264957"/>
              <a:ext cx="1794422" cy="13505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19BBB3E1-0BDA-7BF9-79AB-08A1FE6314DE}"/>
                </a:ext>
              </a:extLst>
            </p:cNvPr>
            <p:cNvCxnSpPr>
              <a:cxnSpLocks/>
            </p:cNvCxnSpPr>
            <p:nvPr/>
          </p:nvCxnSpPr>
          <p:spPr>
            <a:xfrm>
              <a:off x="7085920" y="4910082"/>
              <a:ext cx="5081289" cy="13195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87C6EA-20E5-AAE2-7E23-D31AEC07E0B6}"/>
                </a:ext>
              </a:extLst>
            </p:cNvPr>
            <p:cNvSpPr/>
            <p:nvPr/>
          </p:nvSpPr>
          <p:spPr>
            <a:xfrm>
              <a:off x="2266087" y="4749420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C0DD25-A0CC-A946-B718-CCB19A449A5C}"/>
                </a:ext>
              </a:extLst>
            </p:cNvPr>
            <p:cNvSpPr/>
            <p:nvPr/>
          </p:nvSpPr>
          <p:spPr>
            <a:xfrm>
              <a:off x="6828312" y="4744905"/>
              <a:ext cx="311191" cy="3303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A29807-B768-F34F-7AF2-1A15D691D94A}"/>
                </a:ext>
              </a:extLst>
            </p:cNvPr>
            <p:cNvSpPr/>
            <p:nvPr/>
          </p:nvSpPr>
          <p:spPr>
            <a:xfrm>
              <a:off x="2266088" y="3446784"/>
              <a:ext cx="4873415" cy="12981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EECA34-F7D6-289C-76CE-696D630EFFE1}"/>
                </a:ext>
              </a:extLst>
            </p:cNvPr>
            <p:cNvGrpSpPr/>
            <p:nvPr/>
          </p:nvGrpSpPr>
          <p:grpSpPr>
            <a:xfrm>
              <a:off x="1489473" y="4910082"/>
              <a:ext cx="555585" cy="555585"/>
              <a:chOff x="665545" y="2139973"/>
              <a:chExt cx="555585" cy="55558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B7203A3-CFF1-436B-79B5-D2B7BCEBCD63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31CE2A9-61A7-4B61-08F4-2D8B09E9093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6857020-FF42-21DB-F18C-BF68EB4DBE4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A670FD-5FC2-36D3-531E-59F6DB461918}"/>
                </a:ext>
              </a:extLst>
            </p:cNvPr>
            <p:cNvGrpSpPr/>
            <p:nvPr/>
          </p:nvGrpSpPr>
          <p:grpSpPr>
            <a:xfrm>
              <a:off x="8667655" y="4304782"/>
              <a:ext cx="555585" cy="555585"/>
              <a:chOff x="665545" y="2139973"/>
              <a:chExt cx="555585" cy="55558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162F53D-C15D-0F95-6243-CB059BC1413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3D65736-3232-B0F8-FC32-832A10ED783D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3C02152-5C50-A6B9-5C41-9F84B4AB2311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Notched Right Arrow 15">
              <a:extLst>
                <a:ext uri="{FF2B5EF4-FFF2-40B4-BE49-F238E27FC236}">
                  <a16:creationId xmlns:a16="http://schemas.microsoft.com/office/drawing/2014/main" id="{246861A0-4F4A-0247-6603-34836D03F22F}"/>
                </a:ext>
              </a:extLst>
            </p:cNvPr>
            <p:cNvSpPr/>
            <p:nvPr/>
          </p:nvSpPr>
          <p:spPr>
            <a:xfrm>
              <a:off x="3968128" y="3601140"/>
              <a:ext cx="1469333" cy="232611"/>
            </a:xfrm>
            <a:prstGeom prst="notched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FC8DE0-9B1B-7398-2066-38EFD0B30B7A}"/>
                </a:ext>
              </a:extLst>
            </p:cNvPr>
            <p:cNvGrpSpPr/>
            <p:nvPr/>
          </p:nvGrpSpPr>
          <p:grpSpPr>
            <a:xfrm>
              <a:off x="2409227" y="3974724"/>
              <a:ext cx="555585" cy="555585"/>
              <a:chOff x="665545" y="2139973"/>
              <a:chExt cx="555585" cy="555585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3F2CFD7-4246-DC06-8504-CCF45EB4032C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E21DA81-C6A1-6D96-2099-159652436293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95B9C02-5AF7-BE28-F07F-84EF8D3055E3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EB0F15-4225-7EA4-2B0B-C47987889B8D}"/>
                </a:ext>
              </a:extLst>
            </p:cNvPr>
            <p:cNvGrpSpPr/>
            <p:nvPr/>
          </p:nvGrpSpPr>
          <p:grpSpPr>
            <a:xfrm>
              <a:off x="3465280" y="3969120"/>
              <a:ext cx="555585" cy="555585"/>
              <a:chOff x="665545" y="2139973"/>
              <a:chExt cx="555585" cy="555585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0ED34BB-E588-D3C7-6302-2841C71F4AAD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37B330-0F05-4F5C-B12C-C02D77F06DA3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D935EF8-B086-4E3D-C769-2E3333A9069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146F50-E8C9-FB39-FB20-995879F6A865}"/>
                </a:ext>
              </a:extLst>
            </p:cNvPr>
            <p:cNvGrpSpPr/>
            <p:nvPr/>
          </p:nvGrpSpPr>
          <p:grpSpPr>
            <a:xfrm>
              <a:off x="4521333" y="3969119"/>
              <a:ext cx="555585" cy="555585"/>
              <a:chOff x="665545" y="2139973"/>
              <a:chExt cx="555585" cy="55558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AEDA718-C3E7-0641-82B4-019C4022D096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B506F9C-3E3E-71CC-924C-1873DB67FEDC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5396E45-4B99-B882-02EF-249A5AB23619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EF44EEB-4345-81D8-D02B-4D0AB6ADA9CF}"/>
                </a:ext>
              </a:extLst>
            </p:cNvPr>
            <p:cNvGrpSpPr/>
            <p:nvPr/>
          </p:nvGrpSpPr>
          <p:grpSpPr>
            <a:xfrm>
              <a:off x="5577386" y="3969118"/>
              <a:ext cx="555585" cy="555585"/>
              <a:chOff x="665545" y="2139973"/>
              <a:chExt cx="555585" cy="555585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C7F5C1C-2898-FF91-C2CB-00F1C72EA418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0941BD-895A-988C-D0C4-755FF6763FA7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665F7AA-02C2-E149-0801-37424757C566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A42053-95A4-84CE-CF6D-625E326B1626}"/>
                </a:ext>
              </a:extLst>
            </p:cNvPr>
            <p:cNvGrpSpPr/>
            <p:nvPr/>
          </p:nvGrpSpPr>
          <p:grpSpPr>
            <a:xfrm>
              <a:off x="6633439" y="3969117"/>
              <a:ext cx="555585" cy="555585"/>
              <a:chOff x="665545" y="2139973"/>
              <a:chExt cx="555585" cy="55558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079A96B-E914-A3F4-6B92-63B20178209F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C82F92D-D7C5-D2CE-D65C-5F83D48A7EE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88CCE34-C2F0-F05B-D773-D89D5ABEB7BE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DF9B189-B6A4-1D8D-4352-DAE684CB8656}"/>
                </a:ext>
              </a:extLst>
            </p:cNvPr>
            <p:cNvGrpSpPr/>
            <p:nvPr/>
          </p:nvGrpSpPr>
          <p:grpSpPr>
            <a:xfrm>
              <a:off x="7716314" y="4295509"/>
              <a:ext cx="555585" cy="555585"/>
              <a:chOff x="665545" y="2139973"/>
              <a:chExt cx="555585" cy="55558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0229542-8A10-649F-A8B9-E821BE7A528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8292A27-3A3F-FAEF-8B53-FE555F96951F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F8C770E-C8E1-6599-B499-FAF9505CD0A4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316310-1C9D-74FC-3F3D-F4A466AAC6E4}"/>
                </a:ext>
              </a:extLst>
            </p:cNvPr>
            <p:cNvSpPr/>
            <p:nvPr/>
          </p:nvSpPr>
          <p:spPr>
            <a:xfrm>
              <a:off x="2266088" y="2814782"/>
              <a:ext cx="4873415" cy="6353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75D823-1689-DE53-D4C4-3748A86B57B3}"/>
                </a:ext>
              </a:extLst>
            </p:cNvPr>
            <p:cNvSpPr/>
            <p:nvPr/>
          </p:nvSpPr>
          <p:spPr>
            <a:xfrm>
              <a:off x="2266088" y="2189421"/>
              <a:ext cx="4873415" cy="635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09A4AC75-40D5-84D0-501B-784217E5957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-1572507" y="3268218"/>
              <a:ext cx="5081131" cy="18830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D8F5076-5E3D-439A-6E45-68873CC2949C}"/>
                </a:ext>
              </a:extLst>
            </p:cNvPr>
            <p:cNvGrpSpPr/>
            <p:nvPr/>
          </p:nvGrpSpPr>
          <p:grpSpPr>
            <a:xfrm>
              <a:off x="539351" y="5236588"/>
              <a:ext cx="555585" cy="555585"/>
              <a:chOff x="665545" y="2139973"/>
              <a:chExt cx="555585" cy="55558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594D4C2-95A1-007D-316B-F69973DA4549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9CD7D16-6245-2AF2-4565-1B0A0DAB3A4D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CECA54E-6E66-917D-F42C-6B8ABD6F772A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06EF3C-4EE5-4A98-FC21-1F626872AA61}"/>
                </a:ext>
              </a:extLst>
            </p:cNvPr>
            <p:cNvGrpSpPr/>
            <p:nvPr/>
          </p:nvGrpSpPr>
          <p:grpSpPr>
            <a:xfrm>
              <a:off x="217255" y="2854678"/>
              <a:ext cx="555585" cy="555585"/>
              <a:chOff x="665545" y="2139973"/>
              <a:chExt cx="555585" cy="55558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9629922-AD9E-7C66-25D0-9453F751C1C4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2FBB922-2BE4-5040-F91B-A64134CF2829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205A4C3-6E37-AC24-F907-6A807D5E8DB0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62D439-5206-8BD1-AA25-51E0CE333F12}"/>
                </a:ext>
              </a:extLst>
            </p:cNvPr>
            <p:cNvGrpSpPr/>
            <p:nvPr/>
          </p:nvGrpSpPr>
          <p:grpSpPr>
            <a:xfrm>
              <a:off x="130209" y="1099427"/>
              <a:ext cx="555585" cy="555585"/>
              <a:chOff x="665545" y="2139973"/>
              <a:chExt cx="555585" cy="55558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73F80CE-8233-262F-68BC-2D80DFCD2B2F}"/>
                  </a:ext>
                </a:extLst>
              </p:cNvPr>
              <p:cNvSpPr/>
              <p:nvPr/>
            </p:nvSpPr>
            <p:spPr>
              <a:xfrm>
                <a:off x="665545" y="2139973"/>
                <a:ext cx="555585" cy="55558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9EF0516-BDDF-D9D5-E482-923D159096E5}"/>
                  </a:ext>
                </a:extLst>
              </p:cNvPr>
              <p:cNvSpPr/>
              <p:nvPr/>
            </p:nvSpPr>
            <p:spPr>
              <a:xfrm>
                <a:off x="804442" y="237457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2F845D-6132-ACA8-784C-BC45DD018EAF}"/>
                  </a:ext>
                </a:extLst>
              </p:cNvPr>
              <p:cNvSpPr/>
              <p:nvPr/>
            </p:nvSpPr>
            <p:spPr>
              <a:xfrm rot="5400000">
                <a:off x="804884" y="2376502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7DB6773-CF7C-F7F6-630C-DDB9865D8A9B}"/>
                </a:ext>
              </a:extLst>
            </p:cNvPr>
            <p:cNvGrpSpPr/>
            <p:nvPr/>
          </p:nvGrpSpPr>
          <p:grpSpPr>
            <a:xfrm>
              <a:off x="2548124" y="2184906"/>
              <a:ext cx="555585" cy="555585"/>
              <a:chOff x="4352080" y="5309674"/>
              <a:chExt cx="555585" cy="55558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FA6DA-E085-61D5-38C7-B2AE2562AA41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FEF1D48-99DD-2C2F-05B4-823271C86B80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04C9F3-3EE9-6014-67F2-98520EE17111}"/>
                </a:ext>
              </a:extLst>
            </p:cNvPr>
            <p:cNvGrpSpPr/>
            <p:nvPr/>
          </p:nvGrpSpPr>
          <p:grpSpPr>
            <a:xfrm>
              <a:off x="3493858" y="2201664"/>
              <a:ext cx="555585" cy="555585"/>
              <a:chOff x="4352080" y="5309674"/>
              <a:chExt cx="555585" cy="555585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2D4F565-BE44-C81A-15C1-58C7A4E34672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DBC3972-66B7-5307-314D-80EFE8894049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D2D908-54E7-0594-DAB1-875D8A755FE5}"/>
                </a:ext>
              </a:extLst>
            </p:cNvPr>
            <p:cNvGrpSpPr/>
            <p:nvPr/>
          </p:nvGrpSpPr>
          <p:grpSpPr>
            <a:xfrm>
              <a:off x="4439592" y="2218422"/>
              <a:ext cx="555585" cy="555585"/>
              <a:chOff x="4352080" y="5309674"/>
              <a:chExt cx="555585" cy="55558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E24DD58-CF17-2286-7D07-1208F753386B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BE3FB9F-F47B-5E31-48F3-D4F31EA1639B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444E153-F816-CEB3-5966-C98C9BE154CE}"/>
                </a:ext>
              </a:extLst>
            </p:cNvPr>
            <p:cNvGrpSpPr/>
            <p:nvPr/>
          </p:nvGrpSpPr>
          <p:grpSpPr>
            <a:xfrm>
              <a:off x="5385326" y="2235180"/>
              <a:ext cx="555585" cy="555585"/>
              <a:chOff x="4352080" y="5309674"/>
              <a:chExt cx="555585" cy="55558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D15BD8B-8F5C-1CE9-2354-6871803866B1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2D83596-B81B-1780-CDEE-EEAF032FAE13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1B8366-5D6A-98F2-72EB-36A64CF9283E}"/>
                </a:ext>
              </a:extLst>
            </p:cNvPr>
            <p:cNvGrpSpPr/>
            <p:nvPr/>
          </p:nvGrpSpPr>
          <p:grpSpPr>
            <a:xfrm>
              <a:off x="6331060" y="2251938"/>
              <a:ext cx="555585" cy="555585"/>
              <a:chOff x="4352080" y="5309674"/>
              <a:chExt cx="555585" cy="555585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162C93-8D12-FC66-E61E-D35F6ECCD87A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CFFC2E-752B-0207-E433-32EF3BBB307A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8FC611F-1E0B-DDBE-7FEB-6FD728BE6F1A}"/>
                </a:ext>
              </a:extLst>
            </p:cNvPr>
            <p:cNvGrpSpPr/>
            <p:nvPr/>
          </p:nvGrpSpPr>
          <p:grpSpPr>
            <a:xfrm>
              <a:off x="4799125" y="1095024"/>
              <a:ext cx="555585" cy="555585"/>
              <a:chOff x="4352080" y="5309674"/>
              <a:chExt cx="555585" cy="55558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B0FEEF8-C420-7097-B930-840DD19C78ED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0967117-68A8-1046-40B9-06C986B53E4C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E51FA1-1300-39C8-6D67-2ABA714B03D1}"/>
                </a:ext>
              </a:extLst>
            </p:cNvPr>
            <p:cNvGrpSpPr/>
            <p:nvPr/>
          </p:nvGrpSpPr>
          <p:grpSpPr>
            <a:xfrm>
              <a:off x="3454635" y="736514"/>
              <a:ext cx="555585" cy="555585"/>
              <a:chOff x="4352080" y="5309674"/>
              <a:chExt cx="555585" cy="555585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3FC15A-6147-F90C-D99B-8ECFFC484355}"/>
                  </a:ext>
                </a:extLst>
              </p:cNvPr>
              <p:cNvSpPr/>
              <p:nvPr/>
            </p:nvSpPr>
            <p:spPr>
              <a:xfrm>
                <a:off x="4352080" y="5309674"/>
                <a:ext cx="555585" cy="5555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5E8C96-9135-B1F1-D84A-890663E3F110}"/>
                  </a:ext>
                </a:extLst>
              </p:cNvPr>
              <p:cNvSpPr/>
              <p:nvPr/>
            </p:nvSpPr>
            <p:spPr>
              <a:xfrm>
                <a:off x="4490977" y="5544273"/>
                <a:ext cx="289367" cy="101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804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B6DE-5274-DC2B-FD74-AAAB7619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Quantum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A63D-E047-997B-FF58-A9C799ADF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576224"/>
            <a:ext cx="4629150" cy="4481640"/>
          </a:xfrm>
        </p:spPr>
        <p:txBody>
          <a:bodyPr/>
          <a:lstStyle/>
          <a:p>
            <a:r>
              <a:rPr lang="sl-SI" dirty="0"/>
              <a:t>Single photon can hold the information</a:t>
            </a:r>
          </a:p>
          <a:p>
            <a:r>
              <a:rPr lang="sl-SI" dirty="0"/>
              <a:t>Single photon hold more than just „0“ or „1“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117EC-4775-ED2D-4801-D16CC56C29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l-SI" dirty="0"/>
              <a:t>Semiconductor can be conducting or non-conducting</a:t>
            </a:r>
          </a:p>
          <a:p>
            <a:r>
              <a:rPr lang="sl-SI" dirty="0"/>
              <a:t>semiconductor can hold the information of „0“ or “1“.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C64FE5-0B1D-80BA-83F2-C1D4A225A1A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sl-SI" dirty="0"/>
              <a:t>Classical state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07C7C6-DEB6-8A08-EABC-D465C428724F}"/>
              </a:ext>
            </a:extLst>
          </p:cNvPr>
          <p:cNvGrpSpPr/>
          <p:nvPr/>
        </p:nvGrpSpPr>
        <p:grpSpPr>
          <a:xfrm>
            <a:off x="7091911" y="2865620"/>
            <a:ext cx="3218351" cy="3677574"/>
            <a:chOff x="6783921" y="1724851"/>
            <a:chExt cx="4129623" cy="47188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9BA659-6698-6EA1-F37E-7682663FFAB1}"/>
                </a:ext>
              </a:extLst>
            </p:cNvPr>
            <p:cNvGrpSpPr/>
            <p:nvPr/>
          </p:nvGrpSpPr>
          <p:grpSpPr>
            <a:xfrm>
              <a:off x="6783921" y="1724851"/>
              <a:ext cx="4129623" cy="2423187"/>
              <a:chOff x="1169128" y="442945"/>
              <a:chExt cx="8935571" cy="524323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A7024F8-2E26-23B1-E822-5CEA64391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628" y="442945"/>
                <a:ext cx="2445957" cy="161809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AA41BCC-E382-68F2-57F5-9BC6F3682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97787">
                <a:off x="1439730" y="3521358"/>
                <a:ext cx="1894215" cy="243541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6C93C3B-8B3A-99B7-FC43-1792C9C6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8998"/>
              <a:stretch/>
            </p:blipFill>
            <p:spPr>
              <a:xfrm>
                <a:off x="7581417" y="1587658"/>
                <a:ext cx="2523282" cy="3151409"/>
              </a:xfrm>
              <a:prstGeom prst="rect">
                <a:avLst/>
              </a:prstGeom>
            </p:spPr>
          </p:pic>
          <p:cxnSp>
            <p:nvCxnSpPr>
              <p:cNvPr id="23" name="Elbow Connector 22">
                <a:extLst>
                  <a:ext uri="{FF2B5EF4-FFF2-40B4-BE49-F238E27FC236}">
                    <a16:creationId xmlns:a16="http://schemas.microsoft.com/office/drawing/2014/main" id="{513F0BF5-2BD5-586D-88C5-8A2154690D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5638" y="2763459"/>
                <a:ext cx="1817227" cy="136002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FD39BCE2-0B3E-1A75-A0C8-A54A0E7D34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9175" y="2534859"/>
                <a:ext cx="5081289" cy="131951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>
                <a:extLst>
                  <a:ext uri="{FF2B5EF4-FFF2-40B4-BE49-F238E27FC236}">
                    <a16:creationId xmlns:a16="http://schemas.microsoft.com/office/drawing/2014/main" id="{DE31CEAC-B416-6F06-9D9C-20DBBB6786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0830" y="4097438"/>
                <a:ext cx="5509550" cy="1064871"/>
              </a:xfrm>
              <a:prstGeom prst="bentConnector3">
                <a:avLst>
                  <a:gd name="adj1" fmla="val 115756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29C711C-34C7-40D2-8FBC-34318F81A858}"/>
                  </a:ext>
                </a:extLst>
              </p:cNvPr>
              <p:cNvSpPr/>
              <p:nvPr/>
            </p:nvSpPr>
            <p:spPr>
              <a:xfrm>
                <a:off x="2598516" y="2401749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8058898-39E4-F3B8-5008-78F02CE9DAA9}"/>
                  </a:ext>
                </a:extLst>
              </p:cNvPr>
              <p:cNvSpPr/>
              <p:nvPr/>
            </p:nvSpPr>
            <p:spPr>
              <a:xfrm>
                <a:off x="3460830" y="2411197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9C6EDE-EB45-67AE-6523-A1049588FCAB}"/>
                  </a:ext>
                </a:extLst>
              </p:cNvPr>
              <p:cNvSpPr/>
              <p:nvPr/>
            </p:nvSpPr>
            <p:spPr>
              <a:xfrm>
                <a:off x="2517491" y="2070525"/>
                <a:ext cx="1221130" cy="462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6EBFA3-6CBD-8066-0817-83AD660FB921}"/>
                </a:ext>
              </a:extLst>
            </p:cNvPr>
            <p:cNvGrpSpPr/>
            <p:nvPr/>
          </p:nvGrpSpPr>
          <p:grpSpPr>
            <a:xfrm>
              <a:off x="6922568" y="4435650"/>
              <a:ext cx="3990976" cy="2008075"/>
              <a:chOff x="1169128" y="1079556"/>
              <a:chExt cx="9155489" cy="46066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10612E-E252-24C1-640D-D10C5B224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628" y="1079556"/>
                <a:ext cx="2445957" cy="161809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64F5E9A-2783-1D89-2098-D73627CA5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97787">
                <a:off x="1439730" y="3521358"/>
                <a:ext cx="1894215" cy="243541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B0262A1-F3EA-4BD8-D128-A763D64E2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9"/>
              <a:stretch/>
            </p:blipFill>
            <p:spPr>
              <a:xfrm>
                <a:off x="7396222" y="1587659"/>
                <a:ext cx="2928395" cy="3151409"/>
              </a:xfrm>
              <a:prstGeom prst="rect">
                <a:avLst/>
              </a:prstGeom>
            </p:spPr>
          </p:pic>
          <p:cxnSp>
            <p:nvCxnSpPr>
              <p:cNvPr id="14" name="Elbow Connector 13">
                <a:extLst>
                  <a:ext uri="{FF2B5EF4-FFF2-40B4-BE49-F238E27FC236}">
                    <a16:creationId xmlns:a16="http://schemas.microsoft.com/office/drawing/2014/main" id="{593FD267-8335-67AC-FFC1-9368DC598D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5638" y="2763459"/>
                <a:ext cx="1817227" cy="136002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4">
                <a:extLst>
                  <a:ext uri="{FF2B5EF4-FFF2-40B4-BE49-F238E27FC236}">
                    <a16:creationId xmlns:a16="http://schemas.microsoft.com/office/drawing/2014/main" id="{CB0A9CB7-E50F-0627-36DA-39C5B010A8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9175" y="2534859"/>
                <a:ext cx="5081289" cy="131951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50F741AF-BD4C-E860-1F5D-905F96CAAA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0830" y="4097438"/>
                <a:ext cx="5509550" cy="1064871"/>
              </a:xfrm>
              <a:prstGeom prst="bentConnector3">
                <a:avLst>
                  <a:gd name="adj1" fmla="val 115756"/>
                </a:avLst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8195588-4705-2820-A566-B18FF6F09638}"/>
                  </a:ext>
                </a:extLst>
              </p:cNvPr>
              <p:cNvSpPr/>
              <p:nvPr/>
            </p:nvSpPr>
            <p:spPr>
              <a:xfrm>
                <a:off x="2598516" y="2401749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69E2BC8-2238-CBC9-D224-297E95ABF003}"/>
                  </a:ext>
                </a:extLst>
              </p:cNvPr>
              <p:cNvSpPr/>
              <p:nvPr/>
            </p:nvSpPr>
            <p:spPr>
              <a:xfrm>
                <a:off x="3460830" y="2411197"/>
                <a:ext cx="225709" cy="2199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1F1E1BF-95B7-DBF3-1BEE-E48AB6971617}"/>
                  </a:ext>
                </a:extLst>
              </p:cNvPr>
              <p:cNvSpPr/>
              <p:nvPr/>
            </p:nvSpPr>
            <p:spPr>
              <a:xfrm>
                <a:off x="2517491" y="2371467"/>
                <a:ext cx="1221130" cy="462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74431A-F493-72FA-B1C6-C6EE89DCC8FA}"/>
                </a:ext>
              </a:extLst>
            </p:cNvPr>
            <p:cNvSpPr txBox="1"/>
            <p:nvPr/>
          </p:nvSpPr>
          <p:spPr>
            <a:xfrm>
              <a:off x="9471171" y="1963265"/>
              <a:ext cx="1286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“zero state”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D753E5-36B0-3E60-0D7B-C778EF456B53}"/>
                </a:ext>
              </a:extLst>
            </p:cNvPr>
            <p:cNvSpPr txBox="1"/>
            <p:nvPr/>
          </p:nvSpPr>
          <p:spPr>
            <a:xfrm>
              <a:off x="9498103" y="4338347"/>
              <a:ext cx="1240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I" dirty="0"/>
                <a:t>“one state”</a:t>
              </a:r>
            </a:p>
          </p:txBody>
        </p:sp>
      </p:grp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57AD034B-9EF2-65EB-B6AA-4DF70A015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" y="2871022"/>
            <a:ext cx="4934779" cy="2880150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5CF9CBB7-4B0E-E7C7-D60A-4E16288D79CB}"/>
              </a:ext>
            </a:extLst>
          </p:cNvPr>
          <p:cNvSpPr/>
          <p:nvPr/>
        </p:nvSpPr>
        <p:spPr>
          <a:xfrm>
            <a:off x="1119445" y="3570150"/>
            <a:ext cx="3828844" cy="723313"/>
          </a:xfrm>
          <a:custGeom>
            <a:avLst/>
            <a:gdLst>
              <a:gd name="connsiteX0" fmla="*/ 0 w 5301343"/>
              <a:gd name="connsiteY0" fmla="*/ 1001485 h 1001485"/>
              <a:gd name="connsiteX1" fmla="*/ 43543 w 5301343"/>
              <a:gd name="connsiteY1" fmla="*/ 947057 h 1001485"/>
              <a:gd name="connsiteX2" fmla="*/ 76200 w 5301343"/>
              <a:gd name="connsiteY2" fmla="*/ 870857 h 1001485"/>
              <a:gd name="connsiteX3" fmla="*/ 119743 w 5301343"/>
              <a:gd name="connsiteY3" fmla="*/ 805543 h 1001485"/>
              <a:gd name="connsiteX4" fmla="*/ 250371 w 5301343"/>
              <a:gd name="connsiteY4" fmla="*/ 783771 h 1001485"/>
              <a:gd name="connsiteX5" fmla="*/ 283028 w 5301343"/>
              <a:gd name="connsiteY5" fmla="*/ 511628 h 1001485"/>
              <a:gd name="connsiteX6" fmla="*/ 315685 w 5301343"/>
              <a:gd name="connsiteY6" fmla="*/ 500743 h 1001485"/>
              <a:gd name="connsiteX7" fmla="*/ 424543 w 5301343"/>
              <a:gd name="connsiteY7" fmla="*/ 489857 h 1001485"/>
              <a:gd name="connsiteX8" fmla="*/ 457200 w 5301343"/>
              <a:gd name="connsiteY8" fmla="*/ 468085 h 1001485"/>
              <a:gd name="connsiteX9" fmla="*/ 478971 w 5301343"/>
              <a:gd name="connsiteY9" fmla="*/ 402771 h 1001485"/>
              <a:gd name="connsiteX10" fmla="*/ 500743 w 5301343"/>
              <a:gd name="connsiteY10" fmla="*/ 326571 h 1001485"/>
              <a:gd name="connsiteX11" fmla="*/ 544285 w 5301343"/>
              <a:gd name="connsiteY11" fmla="*/ 239485 h 1001485"/>
              <a:gd name="connsiteX12" fmla="*/ 576943 w 5301343"/>
              <a:gd name="connsiteY12" fmla="*/ 228600 h 1001485"/>
              <a:gd name="connsiteX13" fmla="*/ 674914 w 5301343"/>
              <a:gd name="connsiteY13" fmla="*/ 239485 h 1001485"/>
              <a:gd name="connsiteX14" fmla="*/ 729343 w 5301343"/>
              <a:gd name="connsiteY14" fmla="*/ 250371 h 1001485"/>
              <a:gd name="connsiteX15" fmla="*/ 805543 w 5301343"/>
              <a:gd name="connsiteY15" fmla="*/ 239485 h 1001485"/>
              <a:gd name="connsiteX16" fmla="*/ 838200 w 5301343"/>
              <a:gd name="connsiteY16" fmla="*/ 217714 h 1001485"/>
              <a:gd name="connsiteX17" fmla="*/ 859971 w 5301343"/>
              <a:gd name="connsiteY17" fmla="*/ 185057 h 1001485"/>
              <a:gd name="connsiteX18" fmla="*/ 892628 w 5301343"/>
              <a:gd name="connsiteY18" fmla="*/ 130628 h 1001485"/>
              <a:gd name="connsiteX19" fmla="*/ 925285 w 5301343"/>
              <a:gd name="connsiteY19" fmla="*/ 119743 h 1001485"/>
              <a:gd name="connsiteX20" fmla="*/ 1001485 w 5301343"/>
              <a:gd name="connsiteY20" fmla="*/ 130628 h 1001485"/>
              <a:gd name="connsiteX21" fmla="*/ 1023257 w 5301343"/>
              <a:gd name="connsiteY21" fmla="*/ 152400 h 1001485"/>
              <a:gd name="connsiteX22" fmla="*/ 1055914 w 5301343"/>
              <a:gd name="connsiteY22" fmla="*/ 163285 h 1001485"/>
              <a:gd name="connsiteX23" fmla="*/ 1088571 w 5301343"/>
              <a:gd name="connsiteY23" fmla="*/ 152400 h 1001485"/>
              <a:gd name="connsiteX24" fmla="*/ 1110343 w 5301343"/>
              <a:gd name="connsiteY24" fmla="*/ 108857 h 1001485"/>
              <a:gd name="connsiteX25" fmla="*/ 1175657 w 5301343"/>
              <a:gd name="connsiteY25" fmla="*/ 43543 h 1001485"/>
              <a:gd name="connsiteX26" fmla="*/ 1306285 w 5301343"/>
              <a:gd name="connsiteY26" fmla="*/ 54428 h 1001485"/>
              <a:gd name="connsiteX27" fmla="*/ 1328057 w 5301343"/>
              <a:gd name="connsiteY27" fmla="*/ 76200 h 1001485"/>
              <a:gd name="connsiteX28" fmla="*/ 1360714 w 5301343"/>
              <a:gd name="connsiteY28" fmla="*/ 97971 h 1001485"/>
              <a:gd name="connsiteX29" fmla="*/ 1382485 w 5301343"/>
              <a:gd name="connsiteY29" fmla="*/ 119743 h 1001485"/>
              <a:gd name="connsiteX30" fmla="*/ 1415143 w 5301343"/>
              <a:gd name="connsiteY30" fmla="*/ 141514 h 1001485"/>
              <a:gd name="connsiteX31" fmla="*/ 1480457 w 5301343"/>
              <a:gd name="connsiteY31" fmla="*/ 163285 h 1001485"/>
              <a:gd name="connsiteX32" fmla="*/ 1600200 w 5301343"/>
              <a:gd name="connsiteY32" fmla="*/ 152400 h 1001485"/>
              <a:gd name="connsiteX33" fmla="*/ 1665514 w 5301343"/>
              <a:gd name="connsiteY33" fmla="*/ 108857 h 1001485"/>
              <a:gd name="connsiteX34" fmla="*/ 1709057 w 5301343"/>
              <a:gd name="connsiteY34" fmla="*/ 87085 h 1001485"/>
              <a:gd name="connsiteX35" fmla="*/ 1741714 w 5301343"/>
              <a:gd name="connsiteY35" fmla="*/ 65314 h 1001485"/>
              <a:gd name="connsiteX36" fmla="*/ 1850571 w 5301343"/>
              <a:gd name="connsiteY36" fmla="*/ 32657 h 1001485"/>
              <a:gd name="connsiteX37" fmla="*/ 1970314 w 5301343"/>
              <a:gd name="connsiteY37" fmla="*/ 43543 h 1001485"/>
              <a:gd name="connsiteX38" fmla="*/ 2013857 w 5301343"/>
              <a:gd name="connsiteY38" fmla="*/ 76200 h 1001485"/>
              <a:gd name="connsiteX39" fmla="*/ 2079171 w 5301343"/>
              <a:gd name="connsiteY39" fmla="*/ 141514 h 1001485"/>
              <a:gd name="connsiteX40" fmla="*/ 2122714 w 5301343"/>
              <a:gd name="connsiteY40" fmla="*/ 217714 h 1001485"/>
              <a:gd name="connsiteX41" fmla="*/ 2209800 w 5301343"/>
              <a:gd name="connsiteY41" fmla="*/ 283028 h 1001485"/>
              <a:gd name="connsiteX42" fmla="*/ 2340428 w 5301343"/>
              <a:gd name="connsiteY42" fmla="*/ 272143 h 1001485"/>
              <a:gd name="connsiteX43" fmla="*/ 2383971 w 5301343"/>
              <a:gd name="connsiteY43" fmla="*/ 250371 h 1001485"/>
              <a:gd name="connsiteX44" fmla="*/ 2481943 w 5301343"/>
              <a:gd name="connsiteY44" fmla="*/ 195943 h 1001485"/>
              <a:gd name="connsiteX45" fmla="*/ 2525485 w 5301343"/>
              <a:gd name="connsiteY45" fmla="*/ 174171 h 1001485"/>
              <a:gd name="connsiteX46" fmla="*/ 2590800 w 5301343"/>
              <a:gd name="connsiteY46" fmla="*/ 130628 h 1001485"/>
              <a:gd name="connsiteX47" fmla="*/ 2634343 w 5301343"/>
              <a:gd name="connsiteY47" fmla="*/ 97971 h 1001485"/>
              <a:gd name="connsiteX48" fmla="*/ 2677885 w 5301343"/>
              <a:gd name="connsiteY48" fmla="*/ 76200 h 1001485"/>
              <a:gd name="connsiteX49" fmla="*/ 2797628 w 5301343"/>
              <a:gd name="connsiteY49" fmla="*/ 87085 h 1001485"/>
              <a:gd name="connsiteX50" fmla="*/ 2841171 w 5301343"/>
              <a:gd name="connsiteY50" fmla="*/ 108857 h 1001485"/>
              <a:gd name="connsiteX51" fmla="*/ 2950028 w 5301343"/>
              <a:gd name="connsiteY51" fmla="*/ 174171 h 1001485"/>
              <a:gd name="connsiteX52" fmla="*/ 3102428 w 5301343"/>
              <a:gd name="connsiteY52" fmla="*/ 239485 h 1001485"/>
              <a:gd name="connsiteX53" fmla="*/ 3287485 w 5301343"/>
              <a:gd name="connsiteY53" fmla="*/ 217714 h 1001485"/>
              <a:gd name="connsiteX54" fmla="*/ 3352800 w 5301343"/>
              <a:gd name="connsiteY54" fmla="*/ 185057 h 1001485"/>
              <a:gd name="connsiteX55" fmla="*/ 3418114 w 5301343"/>
              <a:gd name="connsiteY55" fmla="*/ 195943 h 1001485"/>
              <a:gd name="connsiteX56" fmla="*/ 3461657 w 5301343"/>
              <a:gd name="connsiteY56" fmla="*/ 185057 h 1001485"/>
              <a:gd name="connsiteX57" fmla="*/ 3603171 w 5301343"/>
              <a:gd name="connsiteY57" fmla="*/ 119743 h 1001485"/>
              <a:gd name="connsiteX58" fmla="*/ 3635828 w 5301343"/>
              <a:gd name="connsiteY58" fmla="*/ 97971 h 1001485"/>
              <a:gd name="connsiteX59" fmla="*/ 4005943 w 5301343"/>
              <a:gd name="connsiteY59" fmla="*/ 65314 h 1001485"/>
              <a:gd name="connsiteX60" fmla="*/ 4114800 w 5301343"/>
              <a:gd name="connsiteY60" fmla="*/ 43543 h 1001485"/>
              <a:gd name="connsiteX61" fmla="*/ 4158343 w 5301343"/>
              <a:gd name="connsiteY61" fmla="*/ 21771 h 1001485"/>
              <a:gd name="connsiteX62" fmla="*/ 4201885 w 5301343"/>
              <a:gd name="connsiteY62" fmla="*/ 10885 h 1001485"/>
              <a:gd name="connsiteX63" fmla="*/ 4234543 w 5301343"/>
              <a:gd name="connsiteY63" fmla="*/ 0 h 1001485"/>
              <a:gd name="connsiteX64" fmla="*/ 4463143 w 5301343"/>
              <a:gd name="connsiteY64" fmla="*/ 21771 h 1001485"/>
              <a:gd name="connsiteX65" fmla="*/ 4495800 w 5301343"/>
              <a:gd name="connsiteY65" fmla="*/ 43543 h 1001485"/>
              <a:gd name="connsiteX66" fmla="*/ 4539343 w 5301343"/>
              <a:gd name="connsiteY66" fmla="*/ 65314 h 1001485"/>
              <a:gd name="connsiteX67" fmla="*/ 4572000 w 5301343"/>
              <a:gd name="connsiteY67" fmla="*/ 87085 h 1001485"/>
              <a:gd name="connsiteX68" fmla="*/ 4680857 w 5301343"/>
              <a:gd name="connsiteY68" fmla="*/ 97971 h 1001485"/>
              <a:gd name="connsiteX69" fmla="*/ 4757057 w 5301343"/>
              <a:gd name="connsiteY69" fmla="*/ 119743 h 1001485"/>
              <a:gd name="connsiteX70" fmla="*/ 4833257 w 5301343"/>
              <a:gd name="connsiteY70" fmla="*/ 174171 h 1001485"/>
              <a:gd name="connsiteX71" fmla="*/ 4865914 w 5301343"/>
              <a:gd name="connsiteY71" fmla="*/ 195943 h 1001485"/>
              <a:gd name="connsiteX72" fmla="*/ 4909457 w 5301343"/>
              <a:gd name="connsiteY72" fmla="*/ 206828 h 1001485"/>
              <a:gd name="connsiteX73" fmla="*/ 4996543 w 5301343"/>
              <a:gd name="connsiteY73" fmla="*/ 228600 h 1001485"/>
              <a:gd name="connsiteX74" fmla="*/ 5029200 w 5301343"/>
              <a:gd name="connsiteY74" fmla="*/ 261257 h 1001485"/>
              <a:gd name="connsiteX75" fmla="*/ 5094514 w 5301343"/>
              <a:gd name="connsiteY75" fmla="*/ 337457 h 1001485"/>
              <a:gd name="connsiteX76" fmla="*/ 5148943 w 5301343"/>
              <a:gd name="connsiteY76" fmla="*/ 381000 h 1001485"/>
              <a:gd name="connsiteX77" fmla="*/ 5181600 w 5301343"/>
              <a:gd name="connsiteY77" fmla="*/ 402771 h 1001485"/>
              <a:gd name="connsiteX78" fmla="*/ 5203371 w 5301343"/>
              <a:gd name="connsiteY78" fmla="*/ 424543 h 1001485"/>
              <a:gd name="connsiteX79" fmla="*/ 5236028 w 5301343"/>
              <a:gd name="connsiteY79" fmla="*/ 446314 h 1001485"/>
              <a:gd name="connsiteX80" fmla="*/ 5301343 w 5301343"/>
              <a:gd name="connsiteY80" fmla="*/ 500743 h 100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301343" h="1001485">
                <a:moveTo>
                  <a:pt x="0" y="1001485"/>
                </a:moveTo>
                <a:cubicBezTo>
                  <a:pt x="14514" y="983342"/>
                  <a:pt x="30655" y="966389"/>
                  <a:pt x="43543" y="947057"/>
                </a:cubicBezTo>
                <a:cubicBezTo>
                  <a:pt x="116212" y="838054"/>
                  <a:pt x="27821" y="957939"/>
                  <a:pt x="76200" y="870857"/>
                </a:cubicBezTo>
                <a:cubicBezTo>
                  <a:pt x="88907" y="847984"/>
                  <a:pt x="93779" y="808789"/>
                  <a:pt x="119743" y="805543"/>
                </a:cubicBezTo>
                <a:cubicBezTo>
                  <a:pt x="221674" y="792801"/>
                  <a:pt x="178447" y="801752"/>
                  <a:pt x="250371" y="783771"/>
                </a:cubicBezTo>
                <a:cubicBezTo>
                  <a:pt x="335947" y="698199"/>
                  <a:pt x="233171" y="810778"/>
                  <a:pt x="283028" y="511628"/>
                </a:cubicBezTo>
                <a:cubicBezTo>
                  <a:pt x="284914" y="500310"/>
                  <a:pt x="304344" y="502488"/>
                  <a:pt x="315685" y="500743"/>
                </a:cubicBezTo>
                <a:cubicBezTo>
                  <a:pt x="351728" y="495198"/>
                  <a:pt x="388257" y="493486"/>
                  <a:pt x="424543" y="489857"/>
                </a:cubicBezTo>
                <a:cubicBezTo>
                  <a:pt x="435429" y="482600"/>
                  <a:pt x="450266" y="479179"/>
                  <a:pt x="457200" y="468085"/>
                </a:cubicBezTo>
                <a:cubicBezTo>
                  <a:pt x="469363" y="448624"/>
                  <a:pt x="471714" y="424542"/>
                  <a:pt x="478971" y="402771"/>
                </a:cubicBezTo>
                <a:cubicBezTo>
                  <a:pt x="515556" y="293016"/>
                  <a:pt x="459735" y="463264"/>
                  <a:pt x="500743" y="326571"/>
                </a:cubicBezTo>
                <a:cubicBezTo>
                  <a:pt x="510273" y="294803"/>
                  <a:pt x="513213" y="258128"/>
                  <a:pt x="544285" y="239485"/>
                </a:cubicBezTo>
                <a:cubicBezTo>
                  <a:pt x="554125" y="233581"/>
                  <a:pt x="566057" y="232228"/>
                  <a:pt x="576943" y="228600"/>
                </a:cubicBezTo>
                <a:cubicBezTo>
                  <a:pt x="609600" y="232228"/>
                  <a:pt x="642386" y="234838"/>
                  <a:pt x="674914" y="239485"/>
                </a:cubicBezTo>
                <a:cubicBezTo>
                  <a:pt x="693230" y="242102"/>
                  <a:pt x="710841" y="250371"/>
                  <a:pt x="729343" y="250371"/>
                </a:cubicBezTo>
                <a:cubicBezTo>
                  <a:pt x="755001" y="250371"/>
                  <a:pt x="780143" y="243114"/>
                  <a:pt x="805543" y="239485"/>
                </a:cubicBezTo>
                <a:cubicBezTo>
                  <a:pt x="816429" y="232228"/>
                  <a:pt x="828949" y="226965"/>
                  <a:pt x="838200" y="217714"/>
                </a:cubicBezTo>
                <a:cubicBezTo>
                  <a:pt x="847451" y="208463"/>
                  <a:pt x="854120" y="196759"/>
                  <a:pt x="859971" y="185057"/>
                </a:cubicBezTo>
                <a:cubicBezTo>
                  <a:pt x="874648" y="155702"/>
                  <a:pt x="862255" y="148852"/>
                  <a:pt x="892628" y="130628"/>
                </a:cubicBezTo>
                <a:cubicBezTo>
                  <a:pt x="902467" y="124724"/>
                  <a:pt x="914399" y="123371"/>
                  <a:pt x="925285" y="119743"/>
                </a:cubicBezTo>
                <a:cubicBezTo>
                  <a:pt x="950685" y="123371"/>
                  <a:pt x="977144" y="122514"/>
                  <a:pt x="1001485" y="130628"/>
                </a:cubicBezTo>
                <a:cubicBezTo>
                  <a:pt x="1011222" y="133874"/>
                  <a:pt x="1014456" y="147120"/>
                  <a:pt x="1023257" y="152400"/>
                </a:cubicBezTo>
                <a:cubicBezTo>
                  <a:pt x="1033096" y="158303"/>
                  <a:pt x="1045028" y="159657"/>
                  <a:pt x="1055914" y="163285"/>
                </a:cubicBezTo>
                <a:cubicBezTo>
                  <a:pt x="1066800" y="159657"/>
                  <a:pt x="1080457" y="160514"/>
                  <a:pt x="1088571" y="152400"/>
                </a:cubicBezTo>
                <a:cubicBezTo>
                  <a:pt x="1100046" y="140925"/>
                  <a:pt x="1101742" y="122618"/>
                  <a:pt x="1110343" y="108857"/>
                </a:cubicBezTo>
                <a:cubicBezTo>
                  <a:pt x="1139277" y="62563"/>
                  <a:pt x="1136249" y="69814"/>
                  <a:pt x="1175657" y="43543"/>
                </a:cubicBezTo>
                <a:cubicBezTo>
                  <a:pt x="1219200" y="47171"/>
                  <a:pt x="1263561" y="45273"/>
                  <a:pt x="1306285" y="54428"/>
                </a:cubicBezTo>
                <a:cubicBezTo>
                  <a:pt x="1316321" y="56578"/>
                  <a:pt x="1320043" y="69789"/>
                  <a:pt x="1328057" y="76200"/>
                </a:cubicBezTo>
                <a:cubicBezTo>
                  <a:pt x="1338273" y="84373"/>
                  <a:pt x="1350498" y="89798"/>
                  <a:pt x="1360714" y="97971"/>
                </a:cubicBezTo>
                <a:cubicBezTo>
                  <a:pt x="1368728" y="104382"/>
                  <a:pt x="1374471" y="113332"/>
                  <a:pt x="1382485" y="119743"/>
                </a:cubicBezTo>
                <a:cubicBezTo>
                  <a:pt x="1392701" y="127916"/>
                  <a:pt x="1403187" y="136201"/>
                  <a:pt x="1415143" y="141514"/>
                </a:cubicBezTo>
                <a:cubicBezTo>
                  <a:pt x="1436114" y="150834"/>
                  <a:pt x="1480457" y="163285"/>
                  <a:pt x="1480457" y="163285"/>
                </a:cubicBezTo>
                <a:cubicBezTo>
                  <a:pt x="1520371" y="159657"/>
                  <a:pt x="1561750" y="163709"/>
                  <a:pt x="1600200" y="152400"/>
                </a:cubicBezTo>
                <a:cubicBezTo>
                  <a:pt x="1625303" y="145017"/>
                  <a:pt x="1642111" y="120559"/>
                  <a:pt x="1665514" y="108857"/>
                </a:cubicBezTo>
                <a:cubicBezTo>
                  <a:pt x="1680028" y="101600"/>
                  <a:pt x="1694968" y="95136"/>
                  <a:pt x="1709057" y="87085"/>
                </a:cubicBezTo>
                <a:cubicBezTo>
                  <a:pt x="1720416" y="80594"/>
                  <a:pt x="1729759" y="70627"/>
                  <a:pt x="1741714" y="65314"/>
                </a:cubicBezTo>
                <a:cubicBezTo>
                  <a:pt x="1775786" y="50171"/>
                  <a:pt x="1814385" y="41704"/>
                  <a:pt x="1850571" y="32657"/>
                </a:cubicBezTo>
                <a:cubicBezTo>
                  <a:pt x="1890485" y="36286"/>
                  <a:pt x="1931588" y="33216"/>
                  <a:pt x="1970314" y="43543"/>
                </a:cubicBezTo>
                <a:cubicBezTo>
                  <a:pt x="1987844" y="48218"/>
                  <a:pt x="2000371" y="64063"/>
                  <a:pt x="2013857" y="76200"/>
                </a:cubicBezTo>
                <a:cubicBezTo>
                  <a:pt x="2036743" y="96797"/>
                  <a:pt x="2065401" y="113975"/>
                  <a:pt x="2079171" y="141514"/>
                </a:cubicBezTo>
                <a:cubicBezTo>
                  <a:pt x="2091525" y="166221"/>
                  <a:pt x="2104252" y="196175"/>
                  <a:pt x="2122714" y="217714"/>
                </a:cubicBezTo>
                <a:cubicBezTo>
                  <a:pt x="2163977" y="265854"/>
                  <a:pt x="2158771" y="257514"/>
                  <a:pt x="2209800" y="283028"/>
                </a:cubicBezTo>
                <a:cubicBezTo>
                  <a:pt x="2253343" y="279400"/>
                  <a:pt x="2297483" y="280195"/>
                  <a:pt x="2340428" y="272143"/>
                </a:cubicBezTo>
                <a:cubicBezTo>
                  <a:pt x="2356378" y="269152"/>
                  <a:pt x="2369142" y="256962"/>
                  <a:pt x="2383971" y="250371"/>
                </a:cubicBezTo>
                <a:cubicBezTo>
                  <a:pt x="2516908" y="191288"/>
                  <a:pt x="2365515" y="268711"/>
                  <a:pt x="2481943" y="195943"/>
                </a:cubicBezTo>
                <a:cubicBezTo>
                  <a:pt x="2495704" y="187342"/>
                  <a:pt x="2511570" y="182520"/>
                  <a:pt x="2525485" y="174171"/>
                </a:cubicBezTo>
                <a:cubicBezTo>
                  <a:pt x="2547922" y="160708"/>
                  <a:pt x="2569867" y="146328"/>
                  <a:pt x="2590800" y="130628"/>
                </a:cubicBezTo>
                <a:cubicBezTo>
                  <a:pt x="2605314" y="119742"/>
                  <a:pt x="2618958" y="107587"/>
                  <a:pt x="2634343" y="97971"/>
                </a:cubicBezTo>
                <a:cubicBezTo>
                  <a:pt x="2648104" y="89371"/>
                  <a:pt x="2663371" y="83457"/>
                  <a:pt x="2677885" y="76200"/>
                </a:cubicBezTo>
                <a:cubicBezTo>
                  <a:pt x="2717799" y="79828"/>
                  <a:pt x="2758327" y="79225"/>
                  <a:pt x="2797628" y="87085"/>
                </a:cubicBezTo>
                <a:cubicBezTo>
                  <a:pt x="2813540" y="90267"/>
                  <a:pt x="2827082" y="100806"/>
                  <a:pt x="2841171" y="108857"/>
                </a:cubicBezTo>
                <a:cubicBezTo>
                  <a:pt x="2877912" y="129852"/>
                  <a:pt x="2910739" y="158455"/>
                  <a:pt x="2950028" y="174171"/>
                </a:cubicBezTo>
                <a:cubicBezTo>
                  <a:pt x="3073952" y="223741"/>
                  <a:pt x="3023930" y="200237"/>
                  <a:pt x="3102428" y="239485"/>
                </a:cubicBezTo>
                <a:cubicBezTo>
                  <a:pt x="3115242" y="238499"/>
                  <a:pt x="3243460" y="236582"/>
                  <a:pt x="3287485" y="217714"/>
                </a:cubicBezTo>
                <a:cubicBezTo>
                  <a:pt x="3435205" y="154406"/>
                  <a:pt x="3215190" y="230928"/>
                  <a:pt x="3352800" y="185057"/>
                </a:cubicBezTo>
                <a:cubicBezTo>
                  <a:pt x="3374571" y="188686"/>
                  <a:pt x="3396042" y="195943"/>
                  <a:pt x="3418114" y="195943"/>
                </a:cubicBezTo>
                <a:cubicBezTo>
                  <a:pt x="3433075" y="195943"/>
                  <a:pt x="3447464" y="189788"/>
                  <a:pt x="3461657" y="185057"/>
                </a:cubicBezTo>
                <a:cubicBezTo>
                  <a:pt x="3497823" y="173001"/>
                  <a:pt x="3578989" y="135865"/>
                  <a:pt x="3603171" y="119743"/>
                </a:cubicBezTo>
                <a:cubicBezTo>
                  <a:pt x="3614057" y="112486"/>
                  <a:pt x="3623533" y="102442"/>
                  <a:pt x="3635828" y="97971"/>
                </a:cubicBezTo>
                <a:cubicBezTo>
                  <a:pt x="3752062" y="55704"/>
                  <a:pt x="3890048" y="69772"/>
                  <a:pt x="4005943" y="65314"/>
                </a:cubicBezTo>
                <a:cubicBezTo>
                  <a:pt x="4042229" y="58057"/>
                  <a:pt x="4081703" y="60092"/>
                  <a:pt x="4114800" y="43543"/>
                </a:cubicBezTo>
                <a:cubicBezTo>
                  <a:pt x="4129314" y="36286"/>
                  <a:pt x="4143149" y="27469"/>
                  <a:pt x="4158343" y="21771"/>
                </a:cubicBezTo>
                <a:cubicBezTo>
                  <a:pt x="4172351" y="16518"/>
                  <a:pt x="4187500" y="14995"/>
                  <a:pt x="4201885" y="10885"/>
                </a:cubicBezTo>
                <a:cubicBezTo>
                  <a:pt x="4212918" y="7733"/>
                  <a:pt x="4223657" y="3628"/>
                  <a:pt x="4234543" y="0"/>
                </a:cubicBezTo>
                <a:cubicBezTo>
                  <a:pt x="4310743" y="7257"/>
                  <a:pt x="4387640" y="9187"/>
                  <a:pt x="4463143" y="21771"/>
                </a:cubicBezTo>
                <a:cubicBezTo>
                  <a:pt x="4476048" y="23922"/>
                  <a:pt x="4484441" y="37052"/>
                  <a:pt x="4495800" y="43543"/>
                </a:cubicBezTo>
                <a:cubicBezTo>
                  <a:pt x="4509889" y="51594"/>
                  <a:pt x="4525254" y="57263"/>
                  <a:pt x="4539343" y="65314"/>
                </a:cubicBezTo>
                <a:cubicBezTo>
                  <a:pt x="4550702" y="71805"/>
                  <a:pt x="4559252" y="84143"/>
                  <a:pt x="4572000" y="87085"/>
                </a:cubicBezTo>
                <a:cubicBezTo>
                  <a:pt x="4607533" y="95285"/>
                  <a:pt x="4644571" y="94342"/>
                  <a:pt x="4680857" y="97971"/>
                </a:cubicBezTo>
                <a:cubicBezTo>
                  <a:pt x="4694810" y="101459"/>
                  <a:pt x="4741439" y="111934"/>
                  <a:pt x="4757057" y="119743"/>
                </a:cubicBezTo>
                <a:cubicBezTo>
                  <a:pt x="4774161" y="128295"/>
                  <a:pt x="4821751" y="165952"/>
                  <a:pt x="4833257" y="174171"/>
                </a:cubicBezTo>
                <a:cubicBezTo>
                  <a:pt x="4843903" y="181775"/>
                  <a:pt x="4853889" y="190789"/>
                  <a:pt x="4865914" y="195943"/>
                </a:cubicBezTo>
                <a:cubicBezTo>
                  <a:pt x="4879665" y="201836"/>
                  <a:pt x="4894852" y="203583"/>
                  <a:pt x="4909457" y="206828"/>
                </a:cubicBezTo>
                <a:cubicBezTo>
                  <a:pt x="4988266" y="224341"/>
                  <a:pt x="4938190" y="209149"/>
                  <a:pt x="4996543" y="228600"/>
                </a:cubicBezTo>
                <a:cubicBezTo>
                  <a:pt x="5007429" y="239486"/>
                  <a:pt x="5019345" y="249430"/>
                  <a:pt x="5029200" y="261257"/>
                </a:cubicBezTo>
                <a:cubicBezTo>
                  <a:pt x="5059977" y="298190"/>
                  <a:pt x="5045454" y="304751"/>
                  <a:pt x="5094514" y="337457"/>
                </a:cubicBezTo>
                <a:cubicBezTo>
                  <a:pt x="5195027" y="404465"/>
                  <a:pt x="5071387" y="318955"/>
                  <a:pt x="5148943" y="381000"/>
                </a:cubicBezTo>
                <a:cubicBezTo>
                  <a:pt x="5159159" y="389173"/>
                  <a:pt x="5171384" y="394598"/>
                  <a:pt x="5181600" y="402771"/>
                </a:cubicBezTo>
                <a:cubicBezTo>
                  <a:pt x="5189614" y="409182"/>
                  <a:pt x="5195357" y="418132"/>
                  <a:pt x="5203371" y="424543"/>
                </a:cubicBezTo>
                <a:cubicBezTo>
                  <a:pt x="5213587" y="432716"/>
                  <a:pt x="5226095" y="437800"/>
                  <a:pt x="5236028" y="446314"/>
                </a:cubicBezTo>
                <a:cubicBezTo>
                  <a:pt x="5305021" y="505451"/>
                  <a:pt x="5253419" y="476781"/>
                  <a:pt x="5301343" y="50074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A3C9CF-4B8D-2C18-EC22-C3C13C805AD6}"/>
              </a:ext>
            </a:extLst>
          </p:cNvPr>
          <p:cNvSpPr/>
          <p:nvPr/>
        </p:nvSpPr>
        <p:spPr>
          <a:xfrm>
            <a:off x="1119445" y="4311097"/>
            <a:ext cx="3901912" cy="648299"/>
          </a:xfrm>
          <a:custGeom>
            <a:avLst/>
            <a:gdLst>
              <a:gd name="connsiteX0" fmla="*/ 0 w 5402510"/>
              <a:gd name="connsiteY0" fmla="*/ 0 h 897622"/>
              <a:gd name="connsiteX1" fmla="*/ 41945 w 5402510"/>
              <a:gd name="connsiteY1" fmla="*/ 8389 h 897622"/>
              <a:gd name="connsiteX2" fmla="*/ 67112 w 5402510"/>
              <a:gd name="connsiteY2" fmla="*/ 16778 h 897622"/>
              <a:gd name="connsiteX3" fmla="*/ 75501 w 5402510"/>
              <a:gd name="connsiteY3" fmla="*/ 41945 h 897622"/>
              <a:gd name="connsiteX4" fmla="*/ 83890 w 5402510"/>
              <a:gd name="connsiteY4" fmla="*/ 83890 h 897622"/>
              <a:gd name="connsiteX5" fmla="*/ 92279 w 5402510"/>
              <a:gd name="connsiteY5" fmla="*/ 134224 h 897622"/>
              <a:gd name="connsiteX6" fmla="*/ 109057 w 5402510"/>
              <a:gd name="connsiteY6" fmla="*/ 201336 h 897622"/>
              <a:gd name="connsiteX7" fmla="*/ 125835 w 5402510"/>
              <a:gd name="connsiteY7" fmla="*/ 226503 h 897622"/>
              <a:gd name="connsiteX8" fmla="*/ 151002 w 5402510"/>
              <a:gd name="connsiteY8" fmla="*/ 251670 h 897622"/>
              <a:gd name="connsiteX9" fmla="*/ 184558 w 5402510"/>
              <a:gd name="connsiteY9" fmla="*/ 260059 h 897622"/>
              <a:gd name="connsiteX10" fmla="*/ 293614 w 5402510"/>
              <a:gd name="connsiteY10" fmla="*/ 276837 h 897622"/>
              <a:gd name="connsiteX11" fmla="*/ 327170 w 5402510"/>
              <a:gd name="connsiteY11" fmla="*/ 327171 h 897622"/>
              <a:gd name="connsiteX12" fmla="*/ 352337 w 5402510"/>
              <a:gd name="connsiteY12" fmla="*/ 377505 h 897622"/>
              <a:gd name="connsiteX13" fmla="*/ 369115 w 5402510"/>
              <a:gd name="connsiteY13" fmla="*/ 436228 h 897622"/>
              <a:gd name="connsiteX14" fmla="*/ 427838 w 5402510"/>
              <a:gd name="connsiteY14" fmla="*/ 469784 h 897622"/>
              <a:gd name="connsiteX15" fmla="*/ 503339 w 5402510"/>
              <a:gd name="connsiteY15" fmla="*/ 520118 h 897622"/>
              <a:gd name="connsiteX16" fmla="*/ 528506 w 5402510"/>
              <a:gd name="connsiteY16" fmla="*/ 536896 h 897622"/>
              <a:gd name="connsiteX17" fmla="*/ 553673 w 5402510"/>
              <a:gd name="connsiteY17" fmla="*/ 553674 h 897622"/>
              <a:gd name="connsiteX18" fmla="*/ 578840 w 5402510"/>
              <a:gd name="connsiteY18" fmla="*/ 578841 h 897622"/>
              <a:gd name="connsiteX19" fmla="*/ 595618 w 5402510"/>
              <a:gd name="connsiteY19" fmla="*/ 612397 h 897622"/>
              <a:gd name="connsiteX20" fmla="*/ 620785 w 5402510"/>
              <a:gd name="connsiteY20" fmla="*/ 645953 h 897622"/>
              <a:gd name="connsiteX21" fmla="*/ 687897 w 5402510"/>
              <a:gd name="connsiteY21" fmla="*/ 721454 h 897622"/>
              <a:gd name="connsiteX22" fmla="*/ 713064 w 5402510"/>
              <a:gd name="connsiteY22" fmla="*/ 738231 h 897622"/>
              <a:gd name="connsiteX23" fmla="*/ 771787 w 5402510"/>
              <a:gd name="connsiteY23" fmla="*/ 755009 h 897622"/>
              <a:gd name="connsiteX24" fmla="*/ 872455 w 5402510"/>
              <a:gd name="connsiteY24" fmla="*/ 780176 h 897622"/>
              <a:gd name="connsiteX25" fmla="*/ 931178 w 5402510"/>
              <a:gd name="connsiteY25" fmla="*/ 796954 h 897622"/>
              <a:gd name="connsiteX26" fmla="*/ 989901 w 5402510"/>
              <a:gd name="connsiteY26" fmla="*/ 805343 h 897622"/>
              <a:gd name="connsiteX27" fmla="*/ 1015068 w 5402510"/>
              <a:gd name="connsiteY27" fmla="*/ 813732 h 897622"/>
              <a:gd name="connsiteX28" fmla="*/ 1065402 w 5402510"/>
              <a:gd name="connsiteY28" fmla="*/ 855677 h 897622"/>
              <a:gd name="connsiteX29" fmla="*/ 1149292 w 5402510"/>
              <a:gd name="connsiteY29" fmla="*/ 872455 h 897622"/>
              <a:gd name="connsiteX30" fmla="*/ 1191236 w 5402510"/>
              <a:gd name="connsiteY30" fmla="*/ 880844 h 897622"/>
              <a:gd name="connsiteX31" fmla="*/ 1216403 w 5402510"/>
              <a:gd name="connsiteY31" fmla="*/ 889233 h 897622"/>
              <a:gd name="connsiteX32" fmla="*/ 1266737 w 5402510"/>
              <a:gd name="connsiteY32" fmla="*/ 897622 h 897622"/>
              <a:gd name="connsiteX33" fmla="*/ 1317071 w 5402510"/>
              <a:gd name="connsiteY33" fmla="*/ 880844 h 897622"/>
              <a:gd name="connsiteX34" fmla="*/ 1384183 w 5402510"/>
              <a:gd name="connsiteY34" fmla="*/ 788565 h 897622"/>
              <a:gd name="connsiteX35" fmla="*/ 1400961 w 5402510"/>
              <a:gd name="connsiteY35" fmla="*/ 738231 h 897622"/>
              <a:gd name="connsiteX36" fmla="*/ 1409350 w 5402510"/>
              <a:gd name="connsiteY36" fmla="*/ 713065 h 897622"/>
              <a:gd name="connsiteX37" fmla="*/ 1442906 w 5402510"/>
              <a:gd name="connsiteY37" fmla="*/ 687898 h 897622"/>
              <a:gd name="connsiteX38" fmla="*/ 1535185 w 5402510"/>
              <a:gd name="connsiteY38" fmla="*/ 662731 h 897622"/>
              <a:gd name="connsiteX39" fmla="*/ 1702965 w 5402510"/>
              <a:gd name="connsiteY39" fmla="*/ 654342 h 897622"/>
              <a:gd name="connsiteX40" fmla="*/ 1786855 w 5402510"/>
              <a:gd name="connsiteY40" fmla="*/ 553674 h 897622"/>
              <a:gd name="connsiteX41" fmla="*/ 1828800 w 5402510"/>
              <a:gd name="connsiteY41" fmla="*/ 528507 h 897622"/>
              <a:gd name="connsiteX42" fmla="*/ 1853967 w 5402510"/>
              <a:gd name="connsiteY42" fmla="*/ 511729 h 897622"/>
              <a:gd name="connsiteX43" fmla="*/ 1912690 w 5402510"/>
              <a:gd name="connsiteY43" fmla="*/ 494951 h 897622"/>
              <a:gd name="connsiteX44" fmla="*/ 1946246 w 5402510"/>
              <a:gd name="connsiteY44" fmla="*/ 478173 h 897622"/>
              <a:gd name="connsiteX45" fmla="*/ 2013358 w 5402510"/>
              <a:gd name="connsiteY45" fmla="*/ 461395 h 897622"/>
              <a:gd name="connsiteX46" fmla="*/ 2046914 w 5402510"/>
              <a:gd name="connsiteY46" fmla="*/ 453006 h 897622"/>
              <a:gd name="connsiteX47" fmla="*/ 2080469 w 5402510"/>
              <a:gd name="connsiteY47" fmla="*/ 444617 h 897622"/>
              <a:gd name="connsiteX48" fmla="*/ 2155970 w 5402510"/>
              <a:gd name="connsiteY48" fmla="*/ 427839 h 897622"/>
              <a:gd name="connsiteX49" fmla="*/ 2214693 w 5402510"/>
              <a:gd name="connsiteY49" fmla="*/ 394283 h 897622"/>
              <a:gd name="connsiteX50" fmla="*/ 2239860 w 5402510"/>
              <a:gd name="connsiteY50" fmla="*/ 369116 h 897622"/>
              <a:gd name="connsiteX51" fmla="*/ 2340528 w 5402510"/>
              <a:gd name="connsiteY51" fmla="*/ 318782 h 897622"/>
              <a:gd name="connsiteX52" fmla="*/ 2399251 w 5402510"/>
              <a:gd name="connsiteY52" fmla="*/ 302004 h 897622"/>
              <a:gd name="connsiteX53" fmla="*/ 2525086 w 5402510"/>
              <a:gd name="connsiteY53" fmla="*/ 260059 h 897622"/>
              <a:gd name="connsiteX54" fmla="*/ 2676088 w 5402510"/>
              <a:gd name="connsiteY54" fmla="*/ 243281 h 897622"/>
              <a:gd name="connsiteX55" fmla="*/ 3028425 w 5402510"/>
              <a:gd name="connsiteY55" fmla="*/ 251670 h 897622"/>
              <a:gd name="connsiteX56" fmla="*/ 3078759 w 5402510"/>
              <a:gd name="connsiteY56" fmla="*/ 260059 h 897622"/>
              <a:gd name="connsiteX57" fmla="*/ 3145871 w 5402510"/>
              <a:gd name="connsiteY57" fmla="*/ 327171 h 897622"/>
              <a:gd name="connsiteX58" fmla="*/ 3212983 w 5402510"/>
              <a:gd name="connsiteY58" fmla="*/ 369116 h 897622"/>
              <a:gd name="connsiteX59" fmla="*/ 3305262 w 5402510"/>
              <a:gd name="connsiteY59" fmla="*/ 385894 h 897622"/>
              <a:gd name="connsiteX60" fmla="*/ 3347207 w 5402510"/>
              <a:gd name="connsiteY60" fmla="*/ 402672 h 897622"/>
              <a:gd name="connsiteX61" fmla="*/ 3607266 w 5402510"/>
              <a:gd name="connsiteY61" fmla="*/ 402672 h 897622"/>
              <a:gd name="connsiteX62" fmla="*/ 3632433 w 5402510"/>
              <a:gd name="connsiteY62" fmla="*/ 394283 h 897622"/>
              <a:gd name="connsiteX63" fmla="*/ 3682767 w 5402510"/>
              <a:gd name="connsiteY63" fmla="*/ 385894 h 897622"/>
              <a:gd name="connsiteX64" fmla="*/ 3758268 w 5402510"/>
              <a:gd name="connsiteY64" fmla="*/ 352338 h 897622"/>
              <a:gd name="connsiteX65" fmla="*/ 3842158 w 5402510"/>
              <a:gd name="connsiteY65" fmla="*/ 335560 h 897622"/>
              <a:gd name="connsiteX66" fmla="*/ 3892492 w 5402510"/>
              <a:gd name="connsiteY66" fmla="*/ 302004 h 897622"/>
              <a:gd name="connsiteX67" fmla="*/ 3926047 w 5402510"/>
              <a:gd name="connsiteY67" fmla="*/ 285226 h 897622"/>
              <a:gd name="connsiteX68" fmla="*/ 3993159 w 5402510"/>
              <a:gd name="connsiteY68" fmla="*/ 243281 h 897622"/>
              <a:gd name="connsiteX69" fmla="*/ 4035104 w 5402510"/>
              <a:gd name="connsiteY69" fmla="*/ 226503 h 897622"/>
              <a:gd name="connsiteX70" fmla="*/ 4110605 w 5402510"/>
              <a:gd name="connsiteY70" fmla="*/ 209725 h 897622"/>
              <a:gd name="connsiteX71" fmla="*/ 4160939 w 5402510"/>
              <a:gd name="connsiteY71" fmla="*/ 201336 h 897622"/>
              <a:gd name="connsiteX72" fmla="*/ 4186106 w 5402510"/>
              <a:gd name="connsiteY72" fmla="*/ 192947 h 897622"/>
              <a:gd name="connsiteX73" fmla="*/ 4219662 w 5402510"/>
              <a:gd name="connsiteY73" fmla="*/ 184558 h 897622"/>
              <a:gd name="connsiteX74" fmla="*/ 4311941 w 5402510"/>
              <a:gd name="connsiteY74" fmla="*/ 134224 h 897622"/>
              <a:gd name="connsiteX75" fmla="*/ 4362275 w 5402510"/>
              <a:gd name="connsiteY75" fmla="*/ 117446 h 897622"/>
              <a:gd name="connsiteX76" fmla="*/ 4429387 w 5402510"/>
              <a:gd name="connsiteY76" fmla="*/ 83890 h 897622"/>
              <a:gd name="connsiteX77" fmla="*/ 4504888 w 5402510"/>
              <a:gd name="connsiteY77" fmla="*/ 67112 h 897622"/>
              <a:gd name="connsiteX78" fmla="*/ 4639112 w 5402510"/>
              <a:gd name="connsiteY78" fmla="*/ 75501 h 897622"/>
              <a:gd name="connsiteX79" fmla="*/ 4697835 w 5402510"/>
              <a:gd name="connsiteY79" fmla="*/ 92279 h 897622"/>
              <a:gd name="connsiteX80" fmla="*/ 4748169 w 5402510"/>
              <a:gd name="connsiteY80" fmla="*/ 100668 h 897622"/>
              <a:gd name="connsiteX81" fmla="*/ 4773336 w 5402510"/>
              <a:gd name="connsiteY81" fmla="*/ 109057 h 897622"/>
              <a:gd name="connsiteX82" fmla="*/ 4815280 w 5402510"/>
              <a:gd name="connsiteY82" fmla="*/ 117446 h 897622"/>
              <a:gd name="connsiteX83" fmla="*/ 4865614 w 5402510"/>
              <a:gd name="connsiteY83" fmla="*/ 151002 h 897622"/>
              <a:gd name="connsiteX84" fmla="*/ 4915948 w 5402510"/>
              <a:gd name="connsiteY84" fmla="*/ 209725 h 897622"/>
              <a:gd name="connsiteX85" fmla="*/ 4966282 w 5402510"/>
              <a:gd name="connsiteY85" fmla="*/ 243281 h 897622"/>
              <a:gd name="connsiteX86" fmla="*/ 4991449 w 5402510"/>
              <a:gd name="connsiteY86" fmla="*/ 251670 h 897622"/>
              <a:gd name="connsiteX87" fmla="*/ 5058561 w 5402510"/>
              <a:gd name="connsiteY87" fmla="*/ 268448 h 897622"/>
              <a:gd name="connsiteX88" fmla="*/ 5125673 w 5402510"/>
              <a:gd name="connsiteY88" fmla="*/ 293615 h 897622"/>
              <a:gd name="connsiteX89" fmla="*/ 5159229 w 5402510"/>
              <a:gd name="connsiteY89" fmla="*/ 318782 h 897622"/>
              <a:gd name="connsiteX90" fmla="*/ 5184396 w 5402510"/>
              <a:gd name="connsiteY90" fmla="*/ 335560 h 897622"/>
              <a:gd name="connsiteX91" fmla="*/ 5234730 w 5402510"/>
              <a:gd name="connsiteY91" fmla="*/ 352338 h 897622"/>
              <a:gd name="connsiteX92" fmla="*/ 5285064 w 5402510"/>
              <a:gd name="connsiteY92" fmla="*/ 369116 h 897622"/>
              <a:gd name="connsiteX93" fmla="*/ 5310231 w 5402510"/>
              <a:gd name="connsiteY93" fmla="*/ 377505 h 897622"/>
              <a:gd name="connsiteX94" fmla="*/ 5402510 w 5402510"/>
              <a:gd name="connsiteY94" fmla="*/ 385894 h 89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402510" h="897622">
                <a:moveTo>
                  <a:pt x="0" y="0"/>
                </a:moveTo>
                <a:cubicBezTo>
                  <a:pt x="13982" y="2796"/>
                  <a:pt x="28112" y="4931"/>
                  <a:pt x="41945" y="8389"/>
                </a:cubicBezTo>
                <a:cubicBezTo>
                  <a:pt x="50524" y="10534"/>
                  <a:pt x="60859" y="10525"/>
                  <a:pt x="67112" y="16778"/>
                </a:cubicBezTo>
                <a:cubicBezTo>
                  <a:pt x="73365" y="23031"/>
                  <a:pt x="73356" y="33366"/>
                  <a:pt x="75501" y="41945"/>
                </a:cubicBezTo>
                <a:cubicBezTo>
                  <a:pt x="78959" y="55778"/>
                  <a:pt x="81339" y="69861"/>
                  <a:pt x="83890" y="83890"/>
                </a:cubicBezTo>
                <a:cubicBezTo>
                  <a:pt x="86933" y="100625"/>
                  <a:pt x="89236" y="117489"/>
                  <a:pt x="92279" y="134224"/>
                </a:cubicBezTo>
                <a:cubicBezTo>
                  <a:pt x="95014" y="149266"/>
                  <a:pt x="100741" y="184704"/>
                  <a:pt x="109057" y="201336"/>
                </a:cubicBezTo>
                <a:cubicBezTo>
                  <a:pt x="113566" y="210354"/>
                  <a:pt x="119380" y="218758"/>
                  <a:pt x="125835" y="226503"/>
                </a:cubicBezTo>
                <a:cubicBezTo>
                  <a:pt x="133430" y="235617"/>
                  <a:pt x="140701" y="245784"/>
                  <a:pt x="151002" y="251670"/>
                </a:cubicBezTo>
                <a:cubicBezTo>
                  <a:pt x="161012" y="257390"/>
                  <a:pt x="173472" y="256892"/>
                  <a:pt x="184558" y="260059"/>
                </a:cubicBezTo>
                <a:cubicBezTo>
                  <a:pt x="249674" y="278664"/>
                  <a:pt x="158693" y="263345"/>
                  <a:pt x="293614" y="276837"/>
                </a:cubicBezTo>
                <a:cubicBezTo>
                  <a:pt x="341322" y="324545"/>
                  <a:pt x="302889" y="278608"/>
                  <a:pt x="327170" y="327171"/>
                </a:cubicBezTo>
                <a:cubicBezTo>
                  <a:pt x="351681" y="376192"/>
                  <a:pt x="338280" y="328304"/>
                  <a:pt x="352337" y="377505"/>
                </a:cubicBezTo>
                <a:cubicBezTo>
                  <a:pt x="353007" y="379850"/>
                  <a:pt x="364645" y="430641"/>
                  <a:pt x="369115" y="436228"/>
                </a:cubicBezTo>
                <a:cubicBezTo>
                  <a:pt x="378044" y="447389"/>
                  <a:pt x="418311" y="464068"/>
                  <a:pt x="427838" y="469784"/>
                </a:cubicBezTo>
                <a:lnTo>
                  <a:pt x="503339" y="520118"/>
                </a:lnTo>
                <a:lnTo>
                  <a:pt x="528506" y="536896"/>
                </a:lnTo>
                <a:cubicBezTo>
                  <a:pt x="536895" y="542489"/>
                  <a:pt x="546544" y="546545"/>
                  <a:pt x="553673" y="553674"/>
                </a:cubicBezTo>
                <a:cubicBezTo>
                  <a:pt x="562062" y="562063"/>
                  <a:pt x="571944" y="569187"/>
                  <a:pt x="578840" y="578841"/>
                </a:cubicBezTo>
                <a:cubicBezTo>
                  <a:pt x="586109" y="589017"/>
                  <a:pt x="588990" y="601792"/>
                  <a:pt x="595618" y="612397"/>
                </a:cubicBezTo>
                <a:cubicBezTo>
                  <a:pt x="603028" y="624253"/>
                  <a:pt x="612658" y="634576"/>
                  <a:pt x="620785" y="645953"/>
                </a:cubicBezTo>
                <a:cubicBezTo>
                  <a:pt x="643708" y="678045"/>
                  <a:pt x="646947" y="694156"/>
                  <a:pt x="687897" y="721454"/>
                </a:cubicBezTo>
                <a:cubicBezTo>
                  <a:pt x="696286" y="727046"/>
                  <a:pt x="704046" y="733722"/>
                  <a:pt x="713064" y="738231"/>
                </a:cubicBezTo>
                <a:cubicBezTo>
                  <a:pt x="727162" y="745280"/>
                  <a:pt x="758346" y="750977"/>
                  <a:pt x="771787" y="755009"/>
                </a:cubicBezTo>
                <a:cubicBezTo>
                  <a:pt x="917083" y="798598"/>
                  <a:pt x="728864" y="748267"/>
                  <a:pt x="872455" y="780176"/>
                </a:cubicBezTo>
                <a:cubicBezTo>
                  <a:pt x="953315" y="798145"/>
                  <a:pt x="830689" y="778683"/>
                  <a:pt x="931178" y="796954"/>
                </a:cubicBezTo>
                <a:cubicBezTo>
                  <a:pt x="950632" y="800491"/>
                  <a:pt x="970327" y="802547"/>
                  <a:pt x="989901" y="805343"/>
                </a:cubicBezTo>
                <a:cubicBezTo>
                  <a:pt x="998290" y="808139"/>
                  <a:pt x="1007710" y="808827"/>
                  <a:pt x="1015068" y="813732"/>
                </a:cubicBezTo>
                <a:cubicBezTo>
                  <a:pt x="1036124" y="827769"/>
                  <a:pt x="1039916" y="847835"/>
                  <a:pt x="1065402" y="855677"/>
                </a:cubicBezTo>
                <a:cubicBezTo>
                  <a:pt x="1092658" y="864063"/>
                  <a:pt x="1121329" y="866862"/>
                  <a:pt x="1149292" y="872455"/>
                </a:cubicBezTo>
                <a:cubicBezTo>
                  <a:pt x="1163273" y="875251"/>
                  <a:pt x="1177709" y="876335"/>
                  <a:pt x="1191236" y="880844"/>
                </a:cubicBezTo>
                <a:cubicBezTo>
                  <a:pt x="1199625" y="883640"/>
                  <a:pt x="1207771" y="887315"/>
                  <a:pt x="1216403" y="889233"/>
                </a:cubicBezTo>
                <a:cubicBezTo>
                  <a:pt x="1233007" y="892923"/>
                  <a:pt x="1249959" y="894826"/>
                  <a:pt x="1266737" y="897622"/>
                </a:cubicBezTo>
                <a:cubicBezTo>
                  <a:pt x="1283515" y="892029"/>
                  <a:pt x="1302768" y="891246"/>
                  <a:pt x="1317071" y="880844"/>
                </a:cubicBezTo>
                <a:cubicBezTo>
                  <a:pt x="1334982" y="867818"/>
                  <a:pt x="1373516" y="812033"/>
                  <a:pt x="1384183" y="788565"/>
                </a:cubicBezTo>
                <a:cubicBezTo>
                  <a:pt x="1391501" y="772465"/>
                  <a:pt x="1395368" y="755009"/>
                  <a:pt x="1400961" y="738231"/>
                </a:cubicBezTo>
                <a:cubicBezTo>
                  <a:pt x="1403757" y="729842"/>
                  <a:pt x="1402276" y="718370"/>
                  <a:pt x="1409350" y="713065"/>
                </a:cubicBezTo>
                <a:cubicBezTo>
                  <a:pt x="1420535" y="704676"/>
                  <a:pt x="1430684" y="694688"/>
                  <a:pt x="1442906" y="687898"/>
                </a:cubicBezTo>
                <a:cubicBezTo>
                  <a:pt x="1471058" y="672258"/>
                  <a:pt x="1503416" y="665175"/>
                  <a:pt x="1535185" y="662731"/>
                </a:cubicBezTo>
                <a:cubicBezTo>
                  <a:pt x="1591017" y="658436"/>
                  <a:pt x="1647038" y="657138"/>
                  <a:pt x="1702965" y="654342"/>
                </a:cubicBezTo>
                <a:cubicBezTo>
                  <a:pt x="1725081" y="624854"/>
                  <a:pt x="1754858" y="578561"/>
                  <a:pt x="1786855" y="553674"/>
                </a:cubicBezTo>
                <a:cubicBezTo>
                  <a:pt x="1799726" y="543664"/>
                  <a:pt x="1814973" y="537149"/>
                  <a:pt x="1828800" y="528507"/>
                </a:cubicBezTo>
                <a:cubicBezTo>
                  <a:pt x="1837350" y="523163"/>
                  <a:pt x="1844949" y="516238"/>
                  <a:pt x="1853967" y="511729"/>
                </a:cubicBezTo>
                <a:cubicBezTo>
                  <a:pt x="1874248" y="501589"/>
                  <a:pt x="1891187" y="503015"/>
                  <a:pt x="1912690" y="494951"/>
                </a:cubicBezTo>
                <a:cubicBezTo>
                  <a:pt x="1924399" y="490560"/>
                  <a:pt x="1934382" y="482128"/>
                  <a:pt x="1946246" y="478173"/>
                </a:cubicBezTo>
                <a:cubicBezTo>
                  <a:pt x="1968122" y="470881"/>
                  <a:pt x="1990987" y="466988"/>
                  <a:pt x="2013358" y="461395"/>
                </a:cubicBezTo>
                <a:lnTo>
                  <a:pt x="2046914" y="453006"/>
                </a:lnTo>
                <a:cubicBezTo>
                  <a:pt x="2058099" y="450210"/>
                  <a:pt x="2069164" y="446878"/>
                  <a:pt x="2080469" y="444617"/>
                </a:cubicBezTo>
                <a:cubicBezTo>
                  <a:pt x="2091859" y="442339"/>
                  <a:pt x="2142430" y="432916"/>
                  <a:pt x="2155970" y="427839"/>
                </a:cubicBezTo>
                <a:cubicBezTo>
                  <a:pt x="2170888" y="422245"/>
                  <a:pt x="2201417" y="405346"/>
                  <a:pt x="2214693" y="394283"/>
                </a:cubicBezTo>
                <a:cubicBezTo>
                  <a:pt x="2223807" y="386688"/>
                  <a:pt x="2229687" y="375220"/>
                  <a:pt x="2239860" y="369116"/>
                </a:cubicBezTo>
                <a:cubicBezTo>
                  <a:pt x="2272030" y="349814"/>
                  <a:pt x="2304455" y="329089"/>
                  <a:pt x="2340528" y="318782"/>
                </a:cubicBezTo>
                <a:cubicBezTo>
                  <a:pt x="2360102" y="313189"/>
                  <a:pt x="2379938" y="308442"/>
                  <a:pt x="2399251" y="302004"/>
                </a:cubicBezTo>
                <a:cubicBezTo>
                  <a:pt x="2436601" y="289554"/>
                  <a:pt x="2484992" y="266474"/>
                  <a:pt x="2525086" y="260059"/>
                </a:cubicBezTo>
                <a:cubicBezTo>
                  <a:pt x="2575094" y="252058"/>
                  <a:pt x="2676088" y="243281"/>
                  <a:pt x="2676088" y="243281"/>
                </a:cubicBezTo>
                <a:lnTo>
                  <a:pt x="3028425" y="251670"/>
                </a:lnTo>
                <a:cubicBezTo>
                  <a:pt x="3045420" y="252378"/>
                  <a:pt x="3064451" y="250861"/>
                  <a:pt x="3078759" y="260059"/>
                </a:cubicBezTo>
                <a:cubicBezTo>
                  <a:pt x="3105371" y="277167"/>
                  <a:pt x="3120561" y="308189"/>
                  <a:pt x="3145871" y="327171"/>
                </a:cubicBezTo>
                <a:cubicBezTo>
                  <a:pt x="3172265" y="346967"/>
                  <a:pt x="3182275" y="357601"/>
                  <a:pt x="3212983" y="369116"/>
                </a:cubicBezTo>
                <a:cubicBezTo>
                  <a:pt x="3237324" y="378244"/>
                  <a:pt x="3283827" y="382832"/>
                  <a:pt x="3305262" y="385894"/>
                </a:cubicBezTo>
                <a:cubicBezTo>
                  <a:pt x="3319244" y="391487"/>
                  <a:pt x="3332598" y="399020"/>
                  <a:pt x="3347207" y="402672"/>
                </a:cubicBezTo>
                <a:cubicBezTo>
                  <a:pt x="3426427" y="422477"/>
                  <a:pt x="3542434" y="405373"/>
                  <a:pt x="3607266" y="402672"/>
                </a:cubicBezTo>
                <a:cubicBezTo>
                  <a:pt x="3615655" y="399876"/>
                  <a:pt x="3623801" y="396201"/>
                  <a:pt x="3632433" y="394283"/>
                </a:cubicBezTo>
                <a:cubicBezTo>
                  <a:pt x="3649037" y="390593"/>
                  <a:pt x="3666357" y="390369"/>
                  <a:pt x="3682767" y="385894"/>
                </a:cubicBezTo>
                <a:cubicBezTo>
                  <a:pt x="3718539" y="376138"/>
                  <a:pt x="3726012" y="366162"/>
                  <a:pt x="3758268" y="352338"/>
                </a:cubicBezTo>
                <a:cubicBezTo>
                  <a:pt x="3787552" y="339788"/>
                  <a:pt x="3807421" y="340522"/>
                  <a:pt x="3842158" y="335560"/>
                </a:cubicBezTo>
                <a:cubicBezTo>
                  <a:pt x="3896143" y="317565"/>
                  <a:pt x="3837509" y="341278"/>
                  <a:pt x="3892492" y="302004"/>
                </a:cubicBezTo>
                <a:cubicBezTo>
                  <a:pt x="3902668" y="294735"/>
                  <a:pt x="3915245" y="291527"/>
                  <a:pt x="3926047" y="285226"/>
                </a:cubicBezTo>
                <a:cubicBezTo>
                  <a:pt x="3948834" y="271934"/>
                  <a:pt x="3968665" y="253078"/>
                  <a:pt x="3993159" y="243281"/>
                </a:cubicBezTo>
                <a:cubicBezTo>
                  <a:pt x="4007141" y="237688"/>
                  <a:pt x="4020818" y="231265"/>
                  <a:pt x="4035104" y="226503"/>
                </a:cubicBezTo>
                <a:cubicBezTo>
                  <a:pt x="4051262" y="221117"/>
                  <a:pt x="4095977" y="212385"/>
                  <a:pt x="4110605" y="209725"/>
                </a:cubicBezTo>
                <a:cubicBezTo>
                  <a:pt x="4127340" y="206682"/>
                  <a:pt x="4144335" y="205026"/>
                  <a:pt x="4160939" y="201336"/>
                </a:cubicBezTo>
                <a:cubicBezTo>
                  <a:pt x="4169571" y="199418"/>
                  <a:pt x="4177603" y="195376"/>
                  <a:pt x="4186106" y="192947"/>
                </a:cubicBezTo>
                <a:cubicBezTo>
                  <a:pt x="4197192" y="189780"/>
                  <a:pt x="4208477" y="187354"/>
                  <a:pt x="4219662" y="184558"/>
                </a:cubicBezTo>
                <a:cubicBezTo>
                  <a:pt x="4252043" y="165129"/>
                  <a:pt x="4276531" y="148978"/>
                  <a:pt x="4311941" y="134224"/>
                </a:cubicBezTo>
                <a:cubicBezTo>
                  <a:pt x="4328266" y="127422"/>
                  <a:pt x="4346019" y="124413"/>
                  <a:pt x="4362275" y="117446"/>
                </a:cubicBezTo>
                <a:cubicBezTo>
                  <a:pt x="4385264" y="107594"/>
                  <a:pt x="4405123" y="89956"/>
                  <a:pt x="4429387" y="83890"/>
                </a:cubicBezTo>
                <a:cubicBezTo>
                  <a:pt x="4476776" y="72043"/>
                  <a:pt x="4451637" y="77762"/>
                  <a:pt x="4504888" y="67112"/>
                </a:cubicBezTo>
                <a:cubicBezTo>
                  <a:pt x="4549629" y="69908"/>
                  <a:pt x="4594506" y="71040"/>
                  <a:pt x="4639112" y="75501"/>
                </a:cubicBezTo>
                <a:cubicBezTo>
                  <a:pt x="4672331" y="78823"/>
                  <a:pt x="4668568" y="85775"/>
                  <a:pt x="4697835" y="92279"/>
                </a:cubicBezTo>
                <a:cubicBezTo>
                  <a:pt x="4714439" y="95969"/>
                  <a:pt x="4731565" y="96978"/>
                  <a:pt x="4748169" y="100668"/>
                </a:cubicBezTo>
                <a:cubicBezTo>
                  <a:pt x="4756801" y="102586"/>
                  <a:pt x="4764757" y="106912"/>
                  <a:pt x="4773336" y="109057"/>
                </a:cubicBezTo>
                <a:cubicBezTo>
                  <a:pt x="4787169" y="112515"/>
                  <a:pt x="4801299" y="114650"/>
                  <a:pt x="4815280" y="117446"/>
                </a:cubicBezTo>
                <a:cubicBezTo>
                  <a:pt x="4854695" y="176569"/>
                  <a:pt x="4803704" y="112308"/>
                  <a:pt x="4865614" y="151002"/>
                </a:cubicBezTo>
                <a:cubicBezTo>
                  <a:pt x="4945497" y="200929"/>
                  <a:pt x="4865412" y="165506"/>
                  <a:pt x="4915948" y="209725"/>
                </a:cubicBezTo>
                <a:cubicBezTo>
                  <a:pt x="4931123" y="223004"/>
                  <a:pt x="4947152" y="236904"/>
                  <a:pt x="4966282" y="243281"/>
                </a:cubicBezTo>
                <a:cubicBezTo>
                  <a:pt x="4974671" y="246077"/>
                  <a:pt x="4982918" y="249343"/>
                  <a:pt x="4991449" y="251670"/>
                </a:cubicBezTo>
                <a:cubicBezTo>
                  <a:pt x="5013696" y="257737"/>
                  <a:pt x="5058561" y="268448"/>
                  <a:pt x="5058561" y="268448"/>
                </a:cubicBezTo>
                <a:cubicBezTo>
                  <a:pt x="5135907" y="320012"/>
                  <a:pt x="5016827" y="245239"/>
                  <a:pt x="5125673" y="293615"/>
                </a:cubicBezTo>
                <a:cubicBezTo>
                  <a:pt x="5138450" y="299293"/>
                  <a:pt x="5147852" y="310655"/>
                  <a:pt x="5159229" y="318782"/>
                </a:cubicBezTo>
                <a:cubicBezTo>
                  <a:pt x="5167433" y="324642"/>
                  <a:pt x="5175183" y="331465"/>
                  <a:pt x="5184396" y="335560"/>
                </a:cubicBezTo>
                <a:cubicBezTo>
                  <a:pt x="5200557" y="342743"/>
                  <a:pt x="5217952" y="346745"/>
                  <a:pt x="5234730" y="352338"/>
                </a:cubicBezTo>
                <a:lnTo>
                  <a:pt x="5285064" y="369116"/>
                </a:lnTo>
                <a:cubicBezTo>
                  <a:pt x="5293453" y="371912"/>
                  <a:pt x="5301442" y="376528"/>
                  <a:pt x="5310231" y="377505"/>
                </a:cubicBezTo>
                <a:cubicBezTo>
                  <a:pt x="5391290" y="386512"/>
                  <a:pt x="5360410" y="385894"/>
                  <a:pt x="5402510" y="385894"/>
                </a:cubicBezTo>
              </a:path>
            </a:pathLst>
          </a:custGeom>
          <a:noFill/>
          <a:ln w="38100">
            <a:solidFill>
              <a:srgbClr val="00FF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319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833875-7B3A-1997-A484-E16908908E0F}"/>
              </a:ext>
            </a:extLst>
          </p:cNvPr>
          <p:cNvSpPr/>
          <p:nvPr/>
        </p:nvSpPr>
        <p:spPr>
          <a:xfrm>
            <a:off x="0" y="0"/>
            <a:ext cx="11485756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I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 of quantum bit - qubit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>
                <a:extLst>
                  <a:ext uri="{FF2B5EF4-FFF2-40B4-BE49-F238E27FC236}">
                    <a16:creationId xmlns:a16="http://schemas.microsoft.com/office/drawing/2014/main" id="{C95AA0CB-4952-A0E2-B395-C90CD6FEB1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SI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Classical bit is “0” or “1”</a:t>
                </a:r>
              </a:p>
              <a:p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𝐵𝐼𝑇</m:t>
                      </m:r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"/>
                          <m:ctrlPr>
                            <a:rPr lang="en-SI" sz="240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SI" sz="2400" i="1" smtClean="0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400" b="0" i="1" smtClean="0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𝐵𝐼𝑇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SI" sz="2400" i="1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SI" sz="2400" i="1">
                                      <a:solidFill>
                                        <a:schemeClr val="accent4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l-SI" sz="2400" b="0" i="1" smtClean="0">
                                      <a:solidFill>
                                        <a:schemeClr val="accent4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  <a:p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SI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Quantum bit – </a:t>
                </a:r>
                <a:r>
                  <a:rPr lang="en-SI" sz="2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superposition</a:t>
                </a:r>
                <a:r>
                  <a:rPr lang="en-SI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 of both states – “0” and “1”</a:t>
                </a:r>
              </a:p>
              <a:p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𝑄𝑢𝐵𝐼𝑇</m:t>
                      </m:r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l-SI" sz="24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SI" sz="240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SI" sz="2400" i="1" smtClean="0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400" b="0" i="1" smtClean="0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sl-SI" sz="24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SI" sz="2400" i="1">
                                  <a:solidFill>
                                    <a:schemeClr val="accent4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SI" sz="2400" i="1">
                                      <a:solidFill>
                                        <a:schemeClr val="accent4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l-SI" sz="2400" b="0" i="1" smtClean="0">
                                      <a:solidFill>
                                        <a:schemeClr val="accent4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  <a:p>
                <a:endParaRPr lang="en-SI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Content Placeholder 84">
                <a:extLst>
                  <a:ext uri="{FF2B5EF4-FFF2-40B4-BE49-F238E27FC236}">
                    <a16:creationId xmlns:a16="http://schemas.microsoft.com/office/drawing/2014/main" id="{C95AA0CB-4952-A0E2-B395-C90CD6FEB1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4" t="-1695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CAC80D6-A12F-A13D-748A-1186B4100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0" y="3793395"/>
            <a:ext cx="28067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B70A2-8BEA-DE91-F025-1BFE7512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73" y="922790"/>
            <a:ext cx="2780950" cy="1564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FFC17-1EE1-1348-FA1F-97F777F81996}"/>
              </a:ext>
            </a:extLst>
          </p:cNvPr>
          <p:cNvSpPr txBox="1"/>
          <p:nvPr/>
        </p:nvSpPr>
        <p:spPr>
          <a:xfrm>
            <a:off x="8216058" y="263071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between April and July 1887</a:t>
            </a:r>
            <a:endParaRPr lang="en-S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5ABD65-075E-115F-1A7F-FCC376150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28" y="4517818"/>
            <a:ext cx="1765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20ABC-56C9-8681-92AE-D55371524C6B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857250" y="4741954"/>
                <a:ext cx="4629151" cy="152932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sl-SI" sz="2000" dirty="0"/>
                  <a:t>Bloch sphere representation of qubit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SI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SI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sl-SI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sl-SI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sl-SI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l-SI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SI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SI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sl-SI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l-SI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sl-SI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SI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SI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l-SI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sl-SI" sz="20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sl-SI" sz="20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sl-SI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l-S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sl-SI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sl-SI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os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  <m:e>
                            <m:r>
                              <a:rPr lang="sl-SI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sl-S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sl-SI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l-SI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sl-SI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</m:mr>
                      </m:m>
                    </m:oMath>
                  </m:oMathPara>
                </a14:m>
                <a:endParaRPr lang="sl-SI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20ABC-56C9-8681-92AE-D55371524C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857250" y="4741954"/>
                <a:ext cx="4629151" cy="1529328"/>
              </a:xfrm>
              <a:blipFill>
                <a:blip r:embed="rId2"/>
                <a:stretch>
                  <a:fillRect l="-1366" t="-7438" b="-33058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F72D112-8D2C-D784-E23F-F2D7623967A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4"/>
          <a:stretch/>
        </p:blipFill>
        <p:spPr>
          <a:xfrm>
            <a:off x="728132" y="217525"/>
            <a:ext cx="4629151" cy="459308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162C7582-ED47-F95F-D1BF-E9B173AF00A0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SI" sz="2800" b="1" dirty="0"/>
                  <a:t>Probability</a:t>
                </a:r>
              </a:p>
              <a:p>
                <a:r>
                  <a:rPr lang="en-SI" sz="2400" dirty="0"/>
                  <a:t>to be in “0” and “1” must be 1</a:t>
                </a:r>
              </a:p>
              <a:p>
                <a:endParaRPr lang="en-SI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𝑄𝑢𝐵𝐼𝑇</m:t>
                      </m:r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sl-S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l-S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SI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SI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sl-SI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l-SI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sl-SI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SI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SI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l-SI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SI" sz="2400" dirty="0"/>
              </a:p>
              <a:p>
                <a:endParaRPr lang="en-SI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sl-SI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2400" b="0" i="1" smtClean="0">
                              <a:latin typeface="Cambria Math" panose="02040503050406030204" pitchFamily="18" charset="0"/>
                            </a:rPr>
                            <m:t>𝑄𝑢𝐵𝐼𝑇</m:t>
                          </m:r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sl-SI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sl-SI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sl-SI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sl-SI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SI" sz="2400" dirty="0"/>
              </a:p>
              <a:p>
                <a:endParaRPr lang="en-SI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162C7582-ED47-F95F-D1BF-E9B173AF00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4"/>
                <a:stretch>
                  <a:fillRect l="-3492" t="-1928" r="-254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5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I" dirty="0"/>
              <a:t>Classical vs Quantum bit</a:t>
            </a:r>
          </a:p>
        </p:txBody>
      </p:sp>
      <p:pic>
        <p:nvPicPr>
          <p:cNvPr id="83" name="Content Placeholder 82">
            <a:extLst>
              <a:ext uri="{FF2B5EF4-FFF2-40B4-BE49-F238E27FC236}">
                <a16:creationId xmlns:a16="http://schemas.microsoft.com/office/drawing/2014/main" id="{CA08CA72-4027-3671-1E8E-49407B86D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1856581"/>
            <a:ext cx="7073900" cy="3873500"/>
          </a:xfrm>
        </p:spPr>
      </p:pic>
    </p:spTree>
    <p:extLst>
      <p:ext uri="{BB962C8B-B14F-4D97-AF65-F5344CB8AC3E}">
        <p14:creationId xmlns:p14="http://schemas.microsoft.com/office/powerpoint/2010/main" val="825912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64C45C-C044-ACF5-1850-2974AC1A7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123990"/>
            <a:ext cx="9500726" cy="65985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E53784-77A6-D013-CD8A-2D8B9E1F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6"/>
            <a:ext cx="1811867" cy="550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9B1DFA-1AB5-2CA0-86A6-CAF6F31AB710}"/>
              </a:ext>
            </a:extLst>
          </p:cNvPr>
          <p:cNvSpPr/>
          <p:nvPr/>
        </p:nvSpPr>
        <p:spPr>
          <a:xfrm rot="16200000">
            <a:off x="-510742" y="3003301"/>
            <a:ext cx="2833352" cy="8399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sz="2400" dirty="0"/>
              <a:t>QuBIT systems</a:t>
            </a:r>
          </a:p>
        </p:txBody>
      </p:sp>
    </p:spTree>
    <p:extLst>
      <p:ext uri="{BB962C8B-B14F-4D97-AF65-F5344CB8AC3E}">
        <p14:creationId xmlns:p14="http://schemas.microsoft.com/office/powerpoint/2010/main" val="280122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BDAD3-9223-661A-BE40-701CEB25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2" y="2715161"/>
            <a:ext cx="2235200" cy="2133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554838-C454-D0BA-254B-9E8B8E481AC8}"/>
              </a:ext>
            </a:extLst>
          </p:cNvPr>
          <p:cNvSpPr/>
          <p:nvPr/>
        </p:nvSpPr>
        <p:spPr>
          <a:xfrm>
            <a:off x="3183038" y="2336449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6AC796-9C4D-89A7-8336-E2B1F4D148EA}"/>
              </a:ext>
            </a:extLst>
          </p:cNvPr>
          <p:cNvSpPr/>
          <p:nvPr/>
        </p:nvSpPr>
        <p:spPr>
          <a:xfrm rot="5400000">
            <a:off x="5149295" y="3769718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</p:spTree>
    <p:extLst>
      <p:ext uri="{BB962C8B-B14F-4D97-AF65-F5344CB8AC3E}">
        <p14:creationId xmlns:p14="http://schemas.microsoft.com/office/powerpoint/2010/main" val="2870905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38" y="779154"/>
            <a:ext cx="9201149" cy="621629"/>
          </a:xfrm>
        </p:spPr>
        <p:txBody>
          <a:bodyPr>
            <a:normAutofit/>
          </a:bodyPr>
          <a:lstStyle/>
          <a:p>
            <a:r>
              <a:rPr lang="en-SI" dirty="0"/>
              <a:t>Mach-Zehnder interferometer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78512-3AA9-7274-589C-9BEEB463BEDE}"/>
              </a:ext>
            </a:extLst>
          </p:cNvPr>
          <p:cNvSpPr/>
          <p:nvPr/>
        </p:nvSpPr>
        <p:spPr>
          <a:xfrm>
            <a:off x="1920908" y="4832814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262DC-3221-0D95-4702-1E3F2789FAD9}"/>
              </a:ext>
            </a:extLst>
          </p:cNvPr>
          <p:cNvSpPr/>
          <p:nvPr/>
        </p:nvSpPr>
        <p:spPr>
          <a:xfrm rot="18900000">
            <a:off x="4559936" y="5047475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B59C5-C393-D202-8AFC-9607567BC019}"/>
              </a:ext>
            </a:extLst>
          </p:cNvPr>
          <p:cNvSpPr/>
          <p:nvPr/>
        </p:nvSpPr>
        <p:spPr>
          <a:xfrm rot="18900000">
            <a:off x="4664108" y="30174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7CAEF-639F-4536-770F-E81A42BAFF83}"/>
              </a:ext>
            </a:extLst>
          </p:cNvPr>
          <p:cNvSpPr/>
          <p:nvPr/>
        </p:nvSpPr>
        <p:spPr>
          <a:xfrm rot="18900000">
            <a:off x="7236866" y="52379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B1EC9-2C48-289F-4262-07328C2BA67B}"/>
              </a:ext>
            </a:extLst>
          </p:cNvPr>
          <p:cNvSpPr/>
          <p:nvPr/>
        </p:nvSpPr>
        <p:spPr>
          <a:xfrm rot="16200000">
            <a:off x="9728643" y="3084039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2B3CB-BC3F-8F58-4538-125CFE640640}"/>
              </a:ext>
            </a:extLst>
          </p:cNvPr>
          <p:cNvSpPr/>
          <p:nvPr/>
        </p:nvSpPr>
        <p:spPr>
          <a:xfrm rot="18900000">
            <a:off x="7011158" y="300880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5EE41-45CE-4991-A58A-E63B7ECE4EFE}"/>
              </a:ext>
            </a:extLst>
          </p:cNvPr>
          <p:cNvSpPr/>
          <p:nvPr/>
        </p:nvSpPr>
        <p:spPr>
          <a:xfrm>
            <a:off x="7133138" y="1261886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6B9A010-B8CB-87D2-4558-FD33A79B47AC}"/>
              </a:ext>
            </a:extLst>
          </p:cNvPr>
          <p:cNvSpPr/>
          <p:nvPr/>
        </p:nvSpPr>
        <p:spPr>
          <a:xfrm>
            <a:off x="3460341" y="5145963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6ED0E04-A9AE-FB62-D6A6-D8B35B32585B}"/>
              </a:ext>
            </a:extLst>
          </p:cNvPr>
          <p:cNvSpPr/>
          <p:nvPr/>
        </p:nvSpPr>
        <p:spPr>
          <a:xfrm>
            <a:off x="5911565" y="3120458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9C4B0018-B479-2EBA-0775-B26BDB8EFDA1}"/>
              </a:ext>
            </a:extLst>
          </p:cNvPr>
          <p:cNvSpPr/>
          <p:nvPr/>
        </p:nvSpPr>
        <p:spPr>
          <a:xfrm rot="16200000">
            <a:off x="6301863" y="3291803"/>
            <a:ext cx="3705319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B9C7D80B-B13E-8325-26C0-C31D5920983A}"/>
              </a:ext>
            </a:extLst>
          </p:cNvPr>
          <p:cNvSpPr/>
          <p:nvPr/>
        </p:nvSpPr>
        <p:spPr>
          <a:xfrm rot="16200000">
            <a:off x="4758892" y="4191362"/>
            <a:ext cx="2104272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8DCB35-123D-A049-C4C2-0C94D688283E}"/>
              </a:ext>
            </a:extLst>
          </p:cNvPr>
          <p:cNvSpPr/>
          <p:nvPr/>
        </p:nvSpPr>
        <p:spPr>
          <a:xfrm rot="5400000">
            <a:off x="2531473" y="5380237"/>
            <a:ext cx="289931" cy="156780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07CD7682-A297-9059-67F8-ED751942C03F}"/>
              </a:ext>
            </a:extLst>
          </p:cNvPr>
          <p:cNvSpPr/>
          <p:nvPr/>
        </p:nvSpPr>
        <p:spPr>
          <a:xfrm rot="5400000">
            <a:off x="6694636" y="4029053"/>
            <a:ext cx="289932" cy="4535203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5ABE305-84CD-55F5-127C-15EFDF0D448F}"/>
              </a:ext>
            </a:extLst>
          </p:cNvPr>
          <p:cNvSpPr/>
          <p:nvPr/>
        </p:nvSpPr>
        <p:spPr>
          <a:xfrm rot="5400000">
            <a:off x="10457565" y="5509894"/>
            <a:ext cx="289931" cy="156780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7B34-4BE6-CE6E-3A8F-35F17F4875F2}"/>
              </a:ext>
            </a:extLst>
          </p:cNvPr>
          <p:cNvSpPr txBox="1"/>
          <p:nvPr/>
        </p:nvSpPr>
        <p:spPr>
          <a:xfrm>
            <a:off x="6491255" y="6459944"/>
            <a:ext cx="66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GATE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0E3C13-ECE1-CB83-3ADA-A0A430EB9023}"/>
              </a:ext>
            </a:extLst>
          </p:cNvPr>
          <p:cNvSpPr txBox="1"/>
          <p:nvPr/>
        </p:nvSpPr>
        <p:spPr>
          <a:xfrm>
            <a:off x="2207355" y="6458826"/>
            <a:ext cx="9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512741-3764-6EEE-7B8D-2DB40590B1F8}"/>
              </a:ext>
            </a:extLst>
          </p:cNvPr>
          <p:cNvSpPr txBox="1"/>
          <p:nvPr/>
        </p:nvSpPr>
        <p:spPr>
          <a:xfrm>
            <a:off x="9744844" y="6435503"/>
            <a:ext cx="168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26084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20E0D0-7C54-05DE-983E-F23557F6E8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15338" y="1087505"/>
                <a:ext cx="9201149" cy="62162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S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S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sl-SI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I" dirty="0"/>
                  <a:t>path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20E0D0-7C54-05DE-983E-F23557F6E8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15338" y="1087505"/>
                <a:ext cx="9201149" cy="621629"/>
              </a:xfrm>
              <a:blipFill>
                <a:blip r:embed="rId2"/>
                <a:stretch>
                  <a:fillRect l="-7025" t="-124000" b="-18400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DF78512-3AA9-7274-589C-9BEEB463BEDE}"/>
              </a:ext>
            </a:extLst>
          </p:cNvPr>
          <p:cNvSpPr/>
          <p:nvPr/>
        </p:nvSpPr>
        <p:spPr>
          <a:xfrm>
            <a:off x="1920908" y="4832814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262DC-3221-0D95-4702-1E3F2789FAD9}"/>
              </a:ext>
            </a:extLst>
          </p:cNvPr>
          <p:cNvSpPr/>
          <p:nvPr/>
        </p:nvSpPr>
        <p:spPr>
          <a:xfrm rot="18900000">
            <a:off x="4559936" y="5047475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B59C5-C393-D202-8AFC-9607567BC019}"/>
              </a:ext>
            </a:extLst>
          </p:cNvPr>
          <p:cNvSpPr/>
          <p:nvPr/>
        </p:nvSpPr>
        <p:spPr>
          <a:xfrm rot="18900000">
            <a:off x="4664108" y="30174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7CAEF-639F-4536-770F-E81A42BAFF83}"/>
              </a:ext>
            </a:extLst>
          </p:cNvPr>
          <p:cNvSpPr/>
          <p:nvPr/>
        </p:nvSpPr>
        <p:spPr>
          <a:xfrm rot="18900000">
            <a:off x="7236866" y="52379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B1EC9-2C48-289F-4262-07328C2BA67B}"/>
              </a:ext>
            </a:extLst>
          </p:cNvPr>
          <p:cNvSpPr/>
          <p:nvPr/>
        </p:nvSpPr>
        <p:spPr>
          <a:xfrm rot="16200000">
            <a:off x="9728643" y="3084039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2B3CB-BC3F-8F58-4538-125CFE640640}"/>
              </a:ext>
            </a:extLst>
          </p:cNvPr>
          <p:cNvSpPr/>
          <p:nvPr/>
        </p:nvSpPr>
        <p:spPr>
          <a:xfrm rot="18900000">
            <a:off x="7011158" y="300880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5EE41-45CE-4991-A58A-E63B7ECE4EFE}"/>
              </a:ext>
            </a:extLst>
          </p:cNvPr>
          <p:cNvSpPr/>
          <p:nvPr/>
        </p:nvSpPr>
        <p:spPr>
          <a:xfrm>
            <a:off x="7133138" y="1261886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6B9A010-B8CB-87D2-4558-FD33A79B47AC}"/>
              </a:ext>
            </a:extLst>
          </p:cNvPr>
          <p:cNvSpPr/>
          <p:nvPr/>
        </p:nvSpPr>
        <p:spPr>
          <a:xfrm>
            <a:off x="3460341" y="5145963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9C4B0018-B479-2EBA-0775-B26BDB8EFDA1}"/>
              </a:ext>
            </a:extLst>
          </p:cNvPr>
          <p:cNvSpPr/>
          <p:nvPr/>
        </p:nvSpPr>
        <p:spPr>
          <a:xfrm rot="16200000">
            <a:off x="6301863" y="3291803"/>
            <a:ext cx="3705319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034EAE-ED7F-2B54-E8E1-202056B9996C}"/>
              </a:ext>
            </a:extLst>
          </p:cNvPr>
          <p:cNvSpPr/>
          <p:nvPr/>
        </p:nvSpPr>
        <p:spPr>
          <a:xfrm>
            <a:off x="3644311" y="5008857"/>
            <a:ext cx="446568" cy="44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C216D6-0B8F-40BC-0333-4D668F7BE756}"/>
                  </a:ext>
                </a:extLst>
              </p:cNvPr>
              <p:cNvSpPr txBox="1"/>
              <p:nvPr/>
            </p:nvSpPr>
            <p:spPr>
              <a:xfrm>
                <a:off x="660380" y="1942857"/>
                <a:ext cx="4506870" cy="1129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SI" sz="4400" dirty="0"/>
                  <a:t>Qubit state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SI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I" sz="4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SI" sz="4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C216D6-0B8F-40BC-0333-4D668F7BE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0" y="1942857"/>
                <a:ext cx="4506870" cy="1129092"/>
              </a:xfrm>
              <a:prstGeom prst="rect">
                <a:avLst/>
              </a:prstGeom>
              <a:blipFill>
                <a:blip r:embed="rId3"/>
                <a:stretch>
                  <a:fillRect l="-7283" t="-2247" b="-16854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630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F78512-3AA9-7274-589C-9BEEB463BEDE}"/>
              </a:ext>
            </a:extLst>
          </p:cNvPr>
          <p:cNvSpPr/>
          <p:nvPr/>
        </p:nvSpPr>
        <p:spPr>
          <a:xfrm>
            <a:off x="1920908" y="4832814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262DC-3221-0D95-4702-1E3F2789FAD9}"/>
              </a:ext>
            </a:extLst>
          </p:cNvPr>
          <p:cNvSpPr/>
          <p:nvPr/>
        </p:nvSpPr>
        <p:spPr>
          <a:xfrm rot="18900000">
            <a:off x="4559936" y="5047475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B59C5-C393-D202-8AFC-9607567BC019}"/>
              </a:ext>
            </a:extLst>
          </p:cNvPr>
          <p:cNvSpPr/>
          <p:nvPr/>
        </p:nvSpPr>
        <p:spPr>
          <a:xfrm rot="18900000">
            <a:off x="4664108" y="30174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7CAEF-639F-4536-770F-E81A42BAFF83}"/>
              </a:ext>
            </a:extLst>
          </p:cNvPr>
          <p:cNvSpPr/>
          <p:nvPr/>
        </p:nvSpPr>
        <p:spPr>
          <a:xfrm rot="18900000">
            <a:off x="7236866" y="52379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B1EC9-2C48-289F-4262-07328C2BA67B}"/>
              </a:ext>
            </a:extLst>
          </p:cNvPr>
          <p:cNvSpPr/>
          <p:nvPr/>
        </p:nvSpPr>
        <p:spPr>
          <a:xfrm rot="16200000">
            <a:off x="9728643" y="3084039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2B3CB-BC3F-8F58-4538-125CFE640640}"/>
              </a:ext>
            </a:extLst>
          </p:cNvPr>
          <p:cNvSpPr/>
          <p:nvPr/>
        </p:nvSpPr>
        <p:spPr>
          <a:xfrm rot="18900000">
            <a:off x="7011158" y="300880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5EE41-45CE-4991-A58A-E63B7ECE4EFE}"/>
              </a:ext>
            </a:extLst>
          </p:cNvPr>
          <p:cNvSpPr/>
          <p:nvPr/>
        </p:nvSpPr>
        <p:spPr>
          <a:xfrm>
            <a:off x="7133138" y="1261886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6B9A010-B8CB-87D2-4558-FD33A79B47AC}"/>
              </a:ext>
            </a:extLst>
          </p:cNvPr>
          <p:cNvSpPr/>
          <p:nvPr/>
        </p:nvSpPr>
        <p:spPr>
          <a:xfrm>
            <a:off x="3460342" y="5145963"/>
            <a:ext cx="2288656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6ED0E04-A9AE-FB62-D6A6-D8B35B32585B}"/>
              </a:ext>
            </a:extLst>
          </p:cNvPr>
          <p:cNvSpPr/>
          <p:nvPr/>
        </p:nvSpPr>
        <p:spPr>
          <a:xfrm>
            <a:off x="5911565" y="3120458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B9C7D80B-B13E-8325-26C0-C31D5920983A}"/>
              </a:ext>
            </a:extLst>
          </p:cNvPr>
          <p:cNvSpPr/>
          <p:nvPr/>
        </p:nvSpPr>
        <p:spPr>
          <a:xfrm rot="16200000">
            <a:off x="4758892" y="4191362"/>
            <a:ext cx="2104272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F85592-6940-47D0-9C34-8CC950175C0F}"/>
              </a:ext>
            </a:extLst>
          </p:cNvPr>
          <p:cNvSpPr/>
          <p:nvPr/>
        </p:nvSpPr>
        <p:spPr>
          <a:xfrm>
            <a:off x="3644311" y="5008857"/>
            <a:ext cx="446568" cy="44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6">
                <a:extLst>
                  <a:ext uri="{FF2B5EF4-FFF2-40B4-BE49-F238E27FC236}">
                    <a16:creationId xmlns:a16="http://schemas.microsoft.com/office/drawing/2014/main" id="{41756442-C864-28E6-79C6-B0042937751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639992" y="1480906"/>
                <a:ext cx="9201149" cy="62162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SI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S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sl-SI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I" dirty="0"/>
                  <a:t>path</a:t>
                </a:r>
              </a:p>
            </p:txBody>
          </p:sp>
        </mc:Choice>
        <mc:Fallback xmlns="">
          <p:sp>
            <p:nvSpPr>
              <p:cNvPr id="17" name="Title 16">
                <a:extLst>
                  <a:ext uri="{FF2B5EF4-FFF2-40B4-BE49-F238E27FC236}">
                    <a16:creationId xmlns:a16="http://schemas.microsoft.com/office/drawing/2014/main" id="{41756442-C864-28E6-79C6-B004293775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639992" y="1480906"/>
                <a:ext cx="9201149" cy="621629"/>
              </a:xfrm>
              <a:blipFill>
                <a:blip r:embed="rId2"/>
                <a:stretch>
                  <a:fillRect l="-6887" t="-124000" b="-18400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00C45F-1CAA-5948-CAED-1BA7FEC4FCE5}"/>
                  </a:ext>
                </a:extLst>
              </p:cNvPr>
              <p:cNvSpPr txBox="1"/>
              <p:nvPr/>
            </p:nvSpPr>
            <p:spPr>
              <a:xfrm>
                <a:off x="660380" y="1942857"/>
                <a:ext cx="4506870" cy="1124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SI" sz="4400" dirty="0"/>
                  <a:t>Qubit state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SI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I" sz="4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sl-SI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SI" sz="4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00C45F-1CAA-5948-CAED-1BA7FEC4F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0" y="1942857"/>
                <a:ext cx="4506870" cy="1124667"/>
              </a:xfrm>
              <a:prstGeom prst="rect">
                <a:avLst/>
              </a:prstGeom>
              <a:blipFill>
                <a:blip r:embed="rId3"/>
                <a:stretch>
                  <a:fillRect l="-7283" t="-2247" b="-16854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657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067AD-2F15-D60A-7967-ED0907EDF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4174" y="733424"/>
            <a:ext cx="6048376" cy="443547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3CF018-85D3-ED09-D48B-929A392F7F2D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1495424" y="5698875"/>
                <a:ext cx="9201149" cy="579900"/>
              </a:xfrm>
            </p:spPr>
            <p:txBody>
              <a:bodyPr/>
              <a:lstStyle/>
              <a:p>
                <a:pPr algn="ctr"/>
                <a:r>
                  <a:rPr lang="sl-SI" sz="1800" b="1" dirty="0"/>
                  <a:t>Experiment shows that photons travel only to path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SI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SI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</m:d>
                  </m:oMath>
                </a14:m>
                <a:endParaRPr lang="sl-SI" sz="18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3CF018-85D3-ED09-D48B-929A392F7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1495424" y="5698875"/>
                <a:ext cx="9201149" cy="579900"/>
              </a:xfrm>
              <a:blipFill>
                <a:blip r:embed="rId3"/>
                <a:stretch>
                  <a:fillRect t="-74468" b="-65957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37872D8-017B-58FD-9F3B-9C7E4315636B}"/>
              </a:ext>
            </a:extLst>
          </p:cNvPr>
          <p:cNvSpPr/>
          <p:nvPr/>
        </p:nvSpPr>
        <p:spPr>
          <a:xfrm>
            <a:off x="2430563" y="4370245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</p:spTree>
    <p:extLst>
      <p:ext uri="{BB962C8B-B14F-4D97-AF65-F5344CB8AC3E}">
        <p14:creationId xmlns:p14="http://schemas.microsoft.com/office/powerpoint/2010/main" val="234443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07B65-DEF0-365C-FA8C-2FF8EE96A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61098" y="1514394"/>
            <a:ext cx="6391752" cy="4687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1041B3-42AD-FE98-B1A0-4118B0372FD9}"/>
              </a:ext>
            </a:extLst>
          </p:cNvPr>
          <p:cNvSpPr/>
          <p:nvPr/>
        </p:nvSpPr>
        <p:spPr>
          <a:xfrm>
            <a:off x="4882551" y="1135708"/>
            <a:ext cx="1213449" cy="5509641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751367" y="640931"/>
                <a:ext cx="3990976" cy="5255061"/>
              </a:xfrm>
            </p:spPr>
            <p:txBody>
              <a:bodyPr/>
              <a:lstStyle/>
              <a:p>
                <a:r>
                  <a:rPr lang="sl-SI" dirty="0"/>
                  <a:t>Qubit at the exit of the laser: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dirty="0"/>
              </a:p>
              <a:p>
                <a:endParaRPr lang="sl-SI" dirty="0"/>
              </a:p>
              <a:p>
                <a:r>
                  <a:rPr lang="sl-SI" b="0" dirty="0">
                    <a:ea typeface="Cambria Math" panose="02040503050406030204" pitchFamily="18" charset="0"/>
                  </a:rPr>
                  <a:t>After BS: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sl-SI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dirty="0"/>
              </a:p>
              <a:p>
                <a:endParaRPr lang="sl-SI" dirty="0"/>
              </a:p>
              <a:p>
                <a:r>
                  <a:rPr lang="sl-SI" dirty="0"/>
                  <a:t>Beam-splitter operation: 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l-SI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dirty="0"/>
              </a:p>
              <a:p>
                <a:endParaRPr lang="sl-SI" dirty="0"/>
              </a:p>
              <a:p>
                <a:r>
                  <a:rPr lang="sl-SI" dirty="0"/>
                  <a:t>After first beam-splitter: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l-S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dirty="0"/>
              </a:p>
              <a:p>
                <a:endParaRPr lang="sl-SI" dirty="0"/>
              </a:p>
              <a:p>
                <a:r>
                  <a:rPr lang="sl-SI" dirty="0"/>
                  <a:t>After second beam-splitter:</a:t>
                </a:r>
              </a:p>
              <a:p>
                <a:endParaRPr lang="sl-SI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l-S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dirty="0"/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751367" y="640931"/>
                <a:ext cx="3990976" cy="5255061"/>
              </a:xfrm>
              <a:blipFill>
                <a:blip r:embed="rId3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3C5506B-8B42-FB7C-CD67-10817DFB5C29}"/>
              </a:ext>
            </a:extLst>
          </p:cNvPr>
          <p:cNvSpPr/>
          <p:nvPr/>
        </p:nvSpPr>
        <p:spPr>
          <a:xfrm>
            <a:off x="5005954" y="5515189"/>
            <a:ext cx="1213449" cy="611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F4A145-973D-5B9D-249E-24B6653E997C}"/>
              </a:ext>
            </a:extLst>
          </p:cNvPr>
          <p:cNvSpPr txBox="1">
            <a:spLocks/>
          </p:cNvSpPr>
          <p:nvPr/>
        </p:nvSpPr>
        <p:spPr>
          <a:xfrm>
            <a:off x="1672972" y="514079"/>
            <a:ext cx="9201149" cy="6216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SI" dirty="0"/>
              <a:t>Mathematical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3C6DB0-8577-BC3D-66A3-A555299A4198}"/>
                  </a:ext>
                </a:extLst>
              </p:cNvPr>
              <p:cNvSpPr txBox="1"/>
              <p:nvPr/>
            </p:nvSpPr>
            <p:spPr>
              <a:xfrm>
                <a:off x="8843629" y="1377135"/>
                <a:ext cx="736305" cy="552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I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I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I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3C6DB0-8577-BC3D-66A3-A555299A4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29" y="1377135"/>
                <a:ext cx="736305" cy="552459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356704-00B6-91E6-2ECF-DB723B2DD1B3}"/>
                  </a:ext>
                </a:extLst>
              </p:cNvPr>
              <p:cNvSpPr txBox="1"/>
              <p:nvPr/>
            </p:nvSpPr>
            <p:spPr>
              <a:xfrm>
                <a:off x="10818205" y="2316345"/>
                <a:ext cx="736305" cy="552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I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I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I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356704-00B6-91E6-2ECF-DB723B2DD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205" y="2316345"/>
                <a:ext cx="736305" cy="552459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17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38" y="779154"/>
            <a:ext cx="9201149" cy="621629"/>
          </a:xfrm>
        </p:spPr>
        <p:txBody>
          <a:bodyPr>
            <a:normAutofit/>
          </a:bodyPr>
          <a:lstStyle/>
          <a:p>
            <a:r>
              <a:rPr lang="en-SI" dirty="0"/>
              <a:t>Mach-Zehnder interferometer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78512-3AA9-7274-589C-9BEEB463BEDE}"/>
              </a:ext>
            </a:extLst>
          </p:cNvPr>
          <p:cNvSpPr/>
          <p:nvPr/>
        </p:nvSpPr>
        <p:spPr>
          <a:xfrm>
            <a:off x="1920908" y="4832814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262DC-3221-0D95-4702-1E3F2789FAD9}"/>
              </a:ext>
            </a:extLst>
          </p:cNvPr>
          <p:cNvSpPr/>
          <p:nvPr/>
        </p:nvSpPr>
        <p:spPr>
          <a:xfrm rot="18900000">
            <a:off x="4559936" y="5047475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B59C5-C393-D202-8AFC-9607567BC019}"/>
              </a:ext>
            </a:extLst>
          </p:cNvPr>
          <p:cNvSpPr/>
          <p:nvPr/>
        </p:nvSpPr>
        <p:spPr>
          <a:xfrm rot="18900000">
            <a:off x="4664108" y="30174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7CAEF-639F-4536-770F-E81A42BAFF83}"/>
              </a:ext>
            </a:extLst>
          </p:cNvPr>
          <p:cNvSpPr/>
          <p:nvPr/>
        </p:nvSpPr>
        <p:spPr>
          <a:xfrm rot="18900000">
            <a:off x="7236866" y="5237908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B1EC9-2C48-289F-4262-07328C2BA67B}"/>
              </a:ext>
            </a:extLst>
          </p:cNvPr>
          <p:cNvSpPr/>
          <p:nvPr/>
        </p:nvSpPr>
        <p:spPr>
          <a:xfrm rot="16200000">
            <a:off x="9728643" y="3084039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2B3CB-BC3F-8F58-4538-125CFE640640}"/>
              </a:ext>
            </a:extLst>
          </p:cNvPr>
          <p:cNvSpPr/>
          <p:nvPr/>
        </p:nvSpPr>
        <p:spPr>
          <a:xfrm rot="18900000">
            <a:off x="7011158" y="300880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5EE41-45CE-4991-A58A-E63B7ECE4EFE}"/>
              </a:ext>
            </a:extLst>
          </p:cNvPr>
          <p:cNvSpPr/>
          <p:nvPr/>
        </p:nvSpPr>
        <p:spPr>
          <a:xfrm>
            <a:off x="7133138" y="1261886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Detector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6B9A010-B8CB-87D2-4558-FD33A79B47AC}"/>
              </a:ext>
            </a:extLst>
          </p:cNvPr>
          <p:cNvSpPr/>
          <p:nvPr/>
        </p:nvSpPr>
        <p:spPr>
          <a:xfrm>
            <a:off x="3460341" y="5145963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6ED0E04-A9AE-FB62-D6A6-D8B35B32585B}"/>
              </a:ext>
            </a:extLst>
          </p:cNvPr>
          <p:cNvSpPr/>
          <p:nvPr/>
        </p:nvSpPr>
        <p:spPr>
          <a:xfrm>
            <a:off x="5911565" y="3120458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9C4B0018-B479-2EBA-0775-B26BDB8EFDA1}"/>
              </a:ext>
            </a:extLst>
          </p:cNvPr>
          <p:cNvSpPr/>
          <p:nvPr/>
        </p:nvSpPr>
        <p:spPr>
          <a:xfrm rot="16200000">
            <a:off x="6301863" y="3291803"/>
            <a:ext cx="3705319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B9C7D80B-B13E-8325-26C0-C31D5920983A}"/>
              </a:ext>
            </a:extLst>
          </p:cNvPr>
          <p:cNvSpPr/>
          <p:nvPr/>
        </p:nvSpPr>
        <p:spPr>
          <a:xfrm rot="16200000">
            <a:off x="4758892" y="4191362"/>
            <a:ext cx="2104272" cy="201070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4789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2" y="3682926"/>
            <a:ext cx="2225998" cy="198072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2A1EFD-2CD2-9A1E-DA1D-D7063DBC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28" y="4517818"/>
            <a:ext cx="1765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B14B7-3C34-1709-EBFA-87BD05FE37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l-SI" dirty="0"/>
              <a:t>1. Create an account:</a:t>
            </a:r>
          </a:p>
          <a:p>
            <a:r>
              <a:rPr lang="sl-SI" dirty="0">
                <a:hlinkClick r:id="rId2"/>
              </a:rPr>
              <a:t>https://quantum-computing.ibm.com</a:t>
            </a:r>
            <a:endParaRPr lang="sl-SI" dirty="0"/>
          </a:p>
          <a:p>
            <a:endParaRPr lang="sl-SI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879752-F2C4-4795-5301-73C331A1443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4" y="2102393"/>
            <a:ext cx="4629150" cy="3298036"/>
          </a:xfr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6EF2CFE-DF5D-9B6D-4688-6599C19BE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07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B14B7-3C34-1709-EBFA-87BD05FE37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l-SI" dirty="0"/>
              <a:t>1. Create an account:</a:t>
            </a:r>
          </a:p>
          <a:p>
            <a:r>
              <a:rPr lang="sl-SI" dirty="0">
                <a:hlinkClick r:id="rId4"/>
              </a:rPr>
              <a:t>https://quantum-computing.ibm.com</a:t>
            </a:r>
            <a:endParaRPr lang="sl-SI" dirty="0"/>
          </a:p>
          <a:p>
            <a:endParaRPr lang="sl-SI" dirty="0"/>
          </a:p>
          <a:p>
            <a:r>
              <a:rPr lang="sl-SI" dirty="0"/>
              <a:t>2. Launch IBM Quantum Composer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5B658E-42B9-2378-E7CF-BF15EF8D12C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0" y="1333500"/>
            <a:ext cx="5505520" cy="51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5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B14B7-3C34-1709-EBFA-87BD05FE37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l-SI" dirty="0"/>
              <a:t>1. Create an account:</a:t>
            </a:r>
          </a:p>
          <a:p>
            <a:r>
              <a:rPr lang="sl-SI" dirty="0">
                <a:hlinkClick r:id="rId4"/>
              </a:rPr>
              <a:t>https://quantum-computing.ibm.com</a:t>
            </a:r>
            <a:endParaRPr lang="sl-SI" dirty="0"/>
          </a:p>
          <a:p>
            <a:endParaRPr lang="sl-SI" dirty="0"/>
          </a:p>
          <a:p>
            <a:r>
              <a:rPr lang="sl-SI" dirty="0"/>
              <a:t>2. Launch IBM Quantum Composer</a:t>
            </a:r>
          </a:p>
          <a:p>
            <a:endParaRPr lang="sl-SI" dirty="0"/>
          </a:p>
          <a:p>
            <a:r>
              <a:rPr lang="sl-SI" dirty="0"/>
              <a:t>3. Modify to have one, two or three qubits -&gt; </a:t>
            </a:r>
            <a:r>
              <a:rPr lang="sl-SI" dirty="0">
                <a:solidFill>
                  <a:srgbClr val="0598CE"/>
                </a:solidFill>
              </a:rPr>
              <a:t>study the changes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AEF726-D0A9-14A8-A0DA-F446FC39AE3B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9" y="990858"/>
            <a:ext cx="6266473" cy="52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5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705599" y="779154"/>
                <a:ext cx="3990976" cy="5781134"/>
              </a:xfrm>
            </p:spPr>
            <p:txBody>
              <a:bodyPr/>
              <a:lstStyle/>
              <a:p>
                <a:r>
                  <a:rPr lang="sl-SI" dirty="0"/>
                  <a:t>1. Create an account:</a:t>
                </a:r>
              </a:p>
              <a:p>
                <a:r>
                  <a:rPr lang="sl-SI" dirty="0">
                    <a:hlinkClick r:id="rId4"/>
                  </a:rPr>
                  <a:t>https://quantum-computing.ibm.com</a:t>
                </a:r>
                <a:endParaRPr lang="sl-SI" dirty="0"/>
              </a:p>
              <a:p>
                <a:endParaRPr lang="sl-SI" dirty="0"/>
              </a:p>
              <a:p>
                <a:r>
                  <a:rPr lang="sl-SI" dirty="0"/>
                  <a:t>2. Launch IBM Quantum Composer</a:t>
                </a:r>
              </a:p>
              <a:p>
                <a:endParaRPr lang="sl-SI" dirty="0"/>
              </a:p>
              <a:p>
                <a:r>
                  <a:rPr lang="sl-SI" dirty="0"/>
                  <a:t>3. Modify to have one, two or three qubits -&gt; </a:t>
                </a:r>
                <a:r>
                  <a:rPr lang="sl-SI" b="1" dirty="0">
                    <a:solidFill>
                      <a:srgbClr val="0598CE"/>
                    </a:solidFill>
                  </a:rPr>
                  <a:t>study the changes</a:t>
                </a:r>
              </a:p>
              <a:p>
                <a:endParaRPr lang="sl-SI" dirty="0"/>
              </a:p>
              <a:p>
                <a:r>
                  <a:rPr lang="sl-SI" dirty="0"/>
                  <a:t>4. Leave only one qubit, and study </a:t>
                </a:r>
                <a:r>
                  <a:rPr lang="sl-SI" b="1" dirty="0"/>
                  <a:t>H and S operations</a:t>
                </a:r>
              </a:p>
              <a:p>
                <a:endParaRPr lang="sl-SI" b="1" dirty="0"/>
              </a:p>
              <a:p>
                <a:r>
                  <a:rPr lang="sl-SI" b="1" dirty="0"/>
                  <a:t>Hadamard</a:t>
                </a:r>
                <a:r>
                  <a:rPr lang="sl-SI" dirty="0"/>
                  <a:t> operation: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dirty="0"/>
              </a:p>
              <a:p>
                <a:endParaRPr lang="sl-SI" b="1" dirty="0"/>
              </a:p>
              <a:p>
                <a:r>
                  <a:rPr lang="sl-SI" b="1" dirty="0"/>
                  <a:t>Phase change</a:t>
                </a:r>
                <a:r>
                  <a:rPr lang="sl-SI" dirty="0"/>
                  <a:t>: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sl-SI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sl-S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dirty="0"/>
              </a:p>
              <a:p>
                <a:endParaRPr lang="sl-SI" dirty="0"/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705599" y="779154"/>
                <a:ext cx="3990976" cy="5781134"/>
              </a:xfrm>
              <a:blipFill>
                <a:blip r:embed="rId5"/>
                <a:stretch>
                  <a:fillRect l="-1270" t="-877" r="-1905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DD07F1-1837-A500-8F45-E33141E30AF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0" y="1333500"/>
            <a:ext cx="6538909" cy="5483525"/>
          </a:xfrm>
        </p:spPr>
      </p:pic>
    </p:spTree>
    <p:extLst>
      <p:ext uri="{BB962C8B-B14F-4D97-AF65-F5344CB8AC3E}">
        <p14:creationId xmlns:p14="http://schemas.microsoft.com/office/powerpoint/2010/main" val="10894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E0D0-7C54-05DE-983E-F23557F6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38" y="779154"/>
            <a:ext cx="9201149" cy="621629"/>
          </a:xfrm>
        </p:spPr>
        <p:txBody>
          <a:bodyPr>
            <a:normAutofit/>
          </a:bodyPr>
          <a:lstStyle/>
          <a:p>
            <a:r>
              <a:rPr lang="en-SI" dirty="0"/>
              <a:t>Setup Beam-splitter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B40CEACD-013E-6C97-1C75-1C7D203EA8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176" y="1531088"/>
                <a:ext cx="10419907" cy="446567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Sofia Pro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Sofia Pro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Sofia Pro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Sofia Pro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Sofia Pro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sl-SI" sz="2400" b="1" dirty="0"/>
                  <a:t>1st Beam-splitter</a:t>
                </a:r>
                <a:r>
                  <a:rPr lang="sl-SI" sz="2400" dirty="0"/>
                  <a:t>: </a:t>
                </a:r>
                <a14:m>
                  <m:oMath xmlns:m="http://schemas.openxmlformats.org/officeDocument/2006/math">
                    <m:r>
                      <a:rPr lang="sl-SI" sz="240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sl-SI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l-SI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l-SI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sl-SI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sl-SI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l-SI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sz="2400" b="1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sl-S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l-SI" sz="24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l-SI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sl-SI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sl-SI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sl-SI" sz="2400" b="1" dirty="0"/>
                  <a:t>1st+2nd Beam-splitter</a:t>
                </a:r>
                <a:r>
                  <a:rPr lang="sl-SI" sz="2400" dirty="0"/>
                  <a:t>: </a:t>
                </a:r>
                <a14:m>
                  <m:oMath xmlns:m="http://schemas.openxmlformats.org/officeDocument/2006/math">
                    <m:r>
                      <a:rPr lang="sl-SI" sz="24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sl-SI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sl-S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sl-SI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sl-SI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l-SI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l-SI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sl-SI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sz="2400" dirty="0"/>
              </a:p>
              <a:p>
                <a:pPr>
                  <a:lnSpc>
                    <a:spcPct val="100000"/>
                  </a:lnSpc>
                </a:pPr>
                <a:endParaRPr lang="sl-SI" sz="2400" dirty="0"/>
              </a:p>
              <a:p>
                <a:pPr>
                  <a:lnSpc>
                    <a:spcPct val="100000"/>
                  </a:lnSpc>
                </a:pPr>
                <a:endParaRPr lang="sl-SI" sz="2400" dirty="0"/>
              </a:p>
            </p:txBody>
          </p:sp>
        </mc:Choice>
        <mc:Fallback xmlns="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B40CEACD-013E-6C97-1C75-1C7D203EA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76" y="1531088"/>
                <a:ext cx="10419907" cy="4465675"/>
              </a:xfrm>
              <a:prstGeom prst="rect">
                <a:avLst/>
              </a:prstGeom>
              <a:blipFill>
                <a:blip r:embed="rId2"/>
                <a:stretch>
                  <a:fillRect l="-852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167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705599" y="545236"/>
                <a:ext cx="3990976" cy="5781134"/>
              </a:xfrm>
            </p:spPr>
            <p:txBody>
              <a:bodyPr/>
              <a:lstStyle/>
              <a:p>
                <a:r>
                  <a:rPr lang="sl-SI" sz="2400" dirty="0"/>
                  <a:t>1st Beam spliter </a:t>
                </a:r>
              </a:p>
              <a:p>
                <a:endParaRPr lang="sl-SI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l-SI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l-SI" sz="24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sl-SI" sz="2400" b="0" dirty="0"/>
              </a:p>
              <a:p>
                <a:endParaRPr lang="sl-SI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sz="2400" dirty="0"/>
              </a:p>
              <a:p>
                <a:endParaRPr lang="sl-SI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705599" y="545236"/>
                <a:ext cx="3990976" cy="5781134"/>
              </a:xfrm>
              <a:blipFill>
                <a:blip r:embed="rId4"/>
                <a:stretch>
                  <a:fillRect l="-2540" t="-1313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2BC0A1-C810-11A8-577A-C3500FA0823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" y="864111"/>
            <a:ext cx="7426176" cy="6227586"/>
          </a:xfrm>
        </p:spPr>
      </p:pic>
    </p:spTree>
    <p:extLst>
      <p:ext uri="{BB962C8B-B14F-4D97-AF65-F5344CB8AC3E}">
        <p14:creationId xmlns:p14="http://schemas.microsoft.com/office/powerpoint/2010/main" val="1489497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705599" y="545236"/>
                <a:ext cx="3990976" cy="5781134"/>
              </a:xfrm>
            </p:spPr>
            <p:txBody>
              <a:bodyPr/>
              <a:lstStyle/>
              <a:p>
                <a:r>
                  <a:rPr lang="sl-SI" sz="2400" dirty="0"/>
                  <a:t>2nd Beam spliter </a:t>
                </a:r>
              </a:p>
              <a:p>
                <a:endParaRPr lang="sl-SI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sl-SI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sl-SI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l-SI" sz="2400" b="0" dirty="0"/>
              </a:p>
              <a:p>
                <a:endParaRPr lang="sl-SI" sz="2400" dirty="0"/>
              </a:p>
              <a:p>
                <a:endParaRPr lang="sl-SI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00B14B7-3C34-1709-EBFA-87BD05FE3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705599" y="545236"/>
                <a:ext cx="3990976" cy="5781134"/>
              </a:xfrm>
              <a:blipFill>
                <a:blip r:embed="rId4"/>
                <a:stretch>
                  <a:fillRect l="-2540" t="-1313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72DB5E-E2E8-2D1A-6A8C-C9212C7C155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1" y="1170435"/>
            <a:ext cx="6947047" cy="5825789"/>
          </a:xfrm>
        </p:spPr>
      </p:pic>
    </p:spTree>
    <p:extLst>
      <p:ext uri="{BB962C8B-B14F-4D97-AF65-F5344CB8AC3E}">
        <p14:creationId xmlns:p14="http://schemas.microsoft.com/office/powerpoint/2010/main" val="2512591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B14B7-3C34-1709-EBFA-87BD05FE37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32279" y="297372"/>
            <a:ext cx="3990976" cy="5781134"/>
          </a:xfrm>
        </p:spPr>
        <p:txBody>
          <a:bodyPr/>
          <a:lstStyle/>
          <a:p>
            <a:r>
              <a:rPr lang="sl-SI" sz="2400" dirty="0"/>
              <a:t>Add a measure and run the quantum program!</a:t>
            </a:r>
            <a:endParaRPr lang="sl-SI" sz="2400" b="0" dirty="0"/>
          </a:p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20B43F-8EC1-5C6A-B992-2EE0890981B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97" y="1046842"/>
            <a:ext cx="4445000" cy="12446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17698-1089-794B-F1B9-F0EDF5C54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45" y="297372"/>
            <a:ext cx="3607537" cy="607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288CC8-4B1C-6C97-9A54-EB000D672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53" y="2658015"/>
            <a:ext cx="3811916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DF34308-E1DF-68C9-B592-58FE31EB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305300" cy="13335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B14B7-3C34-1709-EBFA-87BD05FE37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75899" y="1701478"/>
            <a:ext cx="2647356" cy="4377028"/>
          </a:xfrm>
        </p:spPr>
        <p:txBody>
          <a:bodyPr/>
          <a:lstStyle/>
          <a:p>
            <a:r>
              <a:rPr lang="sl-SI" sz="2400" dirty="0"/>
              <a:t>Check the number of |0&gt; and |1&gt;</a:t>
            </a:r>
            <a:endParaRPr lang="sl-SI" sz="2400" b="0" dirty="0"/>
          </a:p>
          <a:p>
            <a:endParaRPr lang="sl-SI" sz="2400" dirty="0"/>
          </a:p>
          <a:p>
            <a:r>
              <a:rPr lang="sl-SI" dirty="0"/>
              <a:t>Note: </a:t>
            </a:r>
            <a:r>
              <a:rPr lang="sl-SI" i="1" dirty="0"/>
              <a:t>Real quantum computers have also errors!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2A36E-F0EA-1D55-CCB7-E66A65C2A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" y="170035"/>
            <a:ext cx="7772400" cy="6517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AEDD07-E96D-BA49-FDEC-B94AECBC9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2" y="4540170"/>
            <a:ext cx="39243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5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E0EB-C36C-EBC7-5CED-69076B356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Want more? Take the </a:t>
            </a:r>
            <a:r>
              <a:rPr lang="sl-SI" dirty="0">
                <a:solidFill>
                  <a:srgbClr val="FF0000"/>
                </a:solidFill>
              </a:rPr>
              <a:t>red</a:t>
            </a:r>
            <a:r>
              <a:rPr lang="sl-SI" dirty="0"/>
              <a:t> pill ;)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E1ED3-15DB-9E78-B6A4-1C1E639C7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Egon Pavlica  </a:t>
            </a:r>
            <a:r>
              <a:rPr lang="sl-SI" dirty="0">
                <a:solidFill>
                  <a:schemeClr val="bg2">
                    <a:lumMod val="90000"/>
                  </a:schemeClr>
                </a:solidFill>
              </a:rPr>
              <a:t>(mailto:</a:t>
            </a:r>
            <a:r>
              <a:rPr lang="sl-SI" u="sng" dirty="0"/>
              <a:t>egon.pavlica@ung.si</a:t>
            </a:r>
            <a:r>
              <a:rPr lang="sl-SI" dirty="0">
                <a:solidFill>
                  <a:schemeClr val="bg2">
                    <a:lumMod val="90000"/>
                  </a:schemeClr>
                </a:solidFill>
              </a:rPr>
              <a:t>)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1BBDA08-E305-68BF-EBF4-BC3BF5C52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2" y="3527497"/>
            <a:ext cx="1137557" cy="11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73D3DA8-26ED-62A3-C614-46739E7133B1}"/>
              </a:ext>
            </a:extLst>
          </p:cNvPr>
          <p:cNvSpPr/>
          <p:nvPr/>
        </p:nvSpPr>
        <p:spPr>
          <a:xfrm>
            <a:off x="8670228" y="4517817"/>
            <a:ext cx="1765300" cy="14478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2" y="3682926"/>
            <a:ext cx="2225998" cy="198072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306A5-6A09-6C36-77C0-984C8D1E281E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40FB78-8870-1923-C9A4-90913E404105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BB1C000-E690-2F2D-61E5-BDBB78ACFDC6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61F0E26-D1A5-FABE-F71B-BA3A6A34BDE6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060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B70A2-8BEA-DE91-F025-1BFE7512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73" y="922790"/>
            <a:ext cx="2780950" cy="1564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FFC17-1EE1-1348-FA1F-97F777F81996}"/>
              </a:ext>
            </a:extLst>
          </p:cNvPr>
          <p:cNvSpPr txBox="1"/>
          <p:nvPr/>
        </p:nvSpPr>
        <p:spPr>
          <a:xfrm>
            <a:off x="8216058" y="263071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between April and July 1887</a:t>
            </a:r>
            <a:endParaRPr lang="en-S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74" y="4770274"/>
            <a:ext cx="4244682" cy="1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3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679232" y="3030575"/>
            <a:ext cx="1043824" cy="211158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BDAD3-9223-661A-BE40-701CEB25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2" y="2715161"/>
            <a:ext cx="2235200" cy="2133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554838-C454-D0BA-254B-9E8B8E481AC8}"/>
              </a:ext>
            </a:extLst>
          </p:cNvPr>
          <p:cNvSpPr/>
          <p:nvPr/>
        </p:nvSpPr>
        <p:spPr>
          <a:xfrm>
            <a:off x="3183038" y="2336449"/>
            <a:ext cx="2025570" cy="2777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Piece of paper</a:t>
            </a:r>
          </a:p>
        </p:txBody>
      </p:sp>
    </p:spTree>
    <p:extLst>
      <p:ext uri="{BB962C8B-B14F-4D97-AF65-F5344CB8AC3E}">
        <p14:creationId xmlns:p14="http://schemas.microsoft.com/office/powerpoint/2010/main" val="12268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4CCE-4556-413B-8A31-0C2E6699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Michelson – Morley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C926E-7009-124F-D76B-30AF099A6171}"/>
              </a:ext>
            </a:extLst>
          </p:cNvPr>
          <p:cNvSpPr/>
          <p:nvPr/>
        </p:nvSpPr>
        <p:spPr>
          <a:xfrm>
            <a:off x="439838" y="3364623"/>
            <a:ext cx="1539433" cy="798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Red Laser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DE59E-E509-72EB-4A7E-FF92498605ED}"/>
              </a:ext>
            </a:extLst>
          </p:cNvPr>
          <p:cNvSpPr/>
          <p:nvPr/>
        </p:nvSpPr>
        <p:spPr>
          <a:xfrm rot="18900000">
            <a:off x="3078866" y="3579284"/>
            <a:ext cx="2476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/>
                </a:solidFill>
              </a:rPr>
              <a:t>Semitransparent glass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1AC30-719F-3FBB-5656-0F8D5DFA23C0}"/>
              </a:ext>
            </a:extLst>
          </p:cNvPr>
          <p:cNvSpPr/>
          <p:nvPr/>
        </p:nvSpPr>
        <p:spPr>
          <a:xfrm>
            <a:off x="3183038" y="1639365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AFC0-B4DF-13DF-27CE-61F23DA4CB45}"/>
              </a:ext>
            </a:extLst>
          </p:cNvPr>
          <p:cNvSpPr/>
          <p:nvPr/>
        </p:nvSpPr>
        <p:spPr>
          <a:xfrm rot="5400000">
            <a:off x="5781554" y="3769717"/>
            <a:ext cx="2025570" cy="277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/>
              <a:t>Mirror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282B8-B599-A2C1-FA0A-F8314FA3C52B}"/>
              </a:ext>
            </a:extLst>
          </p:cNvPr>
          <p:cNvSpPr/>
          <p:nvPr/>
        </p:nvSpPr>
        <p:spPr>
          <a:xfrm>
            <a:off x="3183038" y="6363765"/>
            <a:ext cx="2025570" cy="27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dirty="0">
                <a:solidFill>
                  <a:schemeClr val="accent1">
                    <a:lumMod val="75000"/>
                  </a:schemeClr>
                </a:solidFill>
              </a:rPr>
              <a:t>Screen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233A763-E67B-E09E-4A4E-0B36ED631C33}"/>
              </a:ext>
            </a:extLst>
          </p:cNvPr>
          <p:cNvSpPr/>
          <p:nvPr/>
        </p:nvSpPr>
        <p:spPr>
          <a:xfrm>
            <a:off x="1979271" y="3682926"/>
            <a:ext cx="4676171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A542C6D-72E4-2ECD-6F60-C8ED1ABEF992}"/>
              </a:ext>
            </a:extLst>
          </p:cNvPr>
          <p:cNvSpPr/>
          <p:nvPr/>
        </p:nvSpPr>
        <p:spPr>
          <a:xfrm flipH="1">
            <a:off x="4451539" y="3835326"/>
            <a:ext cx="2194254" cy="198071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45DB4A-8AD8-3E46-1930-BF7DDEEB16A2}"/>
              </a:ext>
            </a:extLst>
          </p:cNvPr>
          <p:cNvSpPr/>
          <p:nvPr/>
        </p:nvSpPr>
        <p:spPr>
          <a:xfrm rot="16200000" flipH="1">
            <a:off x="3230814" y="5055430"/>
            <a:ext cx="239488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133F05-87AC-3F5C-B547-9F0E5BA703C0}"/>
              </a:ext>
            </a:extLst>
          </p:cNvPr>
          <p:cNvSpPr/>
          <p:nvPr/>
        </p:nvSpPr>
        <p:spPr>
          <a:xfrm rot="5400000" flipH="1" flipV="1">
            <a:off x="3330689" y="2682033"/>
            <a:ext cx="1740908" cy="211157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7E4E613-F37E-20E5-AE70-3E2112CABB1D}"/>
              </a:ext>
            </a:extLst>
          </p:cNvPr>
          <p:cNvSpPr/>
          <p:nvPr/>
        </p:nvSpPr>
        <p:spPr>
          <a:xfrm rot="16200000" flipH="1">
            <a:off x="2092861" y="4052381"/>
            <a:ext cx="4446610" cy="221793"/>
          </a:xfrm>
          <a:prstGeom prst="homePlate">
            <a:avLst/>
          </a:prstGeom>
          <a:solidFill>
            <a:srgbClr val="FF28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A6B43-DCF2-B9C1-CC59-151A2E88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0929" r="59877" b="20834"/>
          <a:stretch/>
        </p:blipFill>
        <p:spPr>
          <a:xfrm>
            <a:off x="8171442" y="2697150"/>
            <a:ext cx="223408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1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</TotalTime>
  <Words>976</Words>
  <Application>Microsoft Macintosh PowerPoint</Application>
  <PresentationFormat>Widescreen</PresentationFormat>
  <Paragraphs>273</Paragraphs>
  <Slides>49</Slides>
  <Notes>0</Notes>
  <HiddenSlides>4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Trebuchet MS</vt:lpstr>
      <vt:lpstr>Cambria Math</vt:lpstr>
      <vt:lpstr>Calibri</vt:lpstr>
      <vt:lpstr>Sofia Pro</vt:lpstr>
      <vt:lpstr>Office Theme</vt:lpstr>
      <vt:lpstr>Introduction to Quantum Computing</vt:lpstr>
      <vt:lpstr>Outline</vt:lpstr>
      <vt:lpstr>Michelson – Morley experiment</vt:lpstr>
      <vt:lpstr>Michelson – Morley experiment</vt:lpstr>
      <vt:lpstr>Michelson – Morley experiment</vt:lpstr>
      <vt:lpstr>Michelson – Morley experiment</vt:lpstr>
      <vt:lpstr>Michelson – Morley experiment</vt:lpstr>
      <vt:lpstr>Michelson – Morley experiment</vt:lpstr>
      <vt:lpstr>Michelson – Morley experiment</vt:lpstr>
      <vt:lpstr>Michelson – Morley experiment</vt:lpstr>
      <vt:lpstr>Michelson – Morley experiment</vt:lpstr>
      <vt:lpstr>Two-slits experiment setup</vt:lpstr>
      <vt:lpstr>Two-slits experiment computer simulation</vt:lpstr>
      <vt:lpstr>Two-slits experiment</vt:lpstr>
      <vt:lpstr>Two-slits experiment with low light intensity</vt:lpstr>
      <vt:lpstr>We don’t know where a single photon will travel!!!</vt:lpstr>
      <vt:lpstr>Mathematics</vt:lpstr>
      <vt:lpstr>Michelson – Morley experiment</vt:lpstr>
      <vt:lpstr>A Simple quantum computer</vt:lpstr>
      <vt:lpstr>Basic blocks of quantum computer</vt:lpstr>
      <vt:lpstr>Classical computers</vt:lpstr>
      <vt:lpstr>PowerPoint Presentation</vt:lpstr>
      <vt:lpstr>Classical computation is about 0 and 1</vt:lpstr>
      <vt:lpstr>Classical computer – a box of switches</vt:lpstr>
      <vt:lpstr>Transistor – electronic switch</vt:lpstr>
      <vt:lpstr>PowerPoint Presentation</vt:lpstr>
      <vt:lpstr>PowerPoint Presentation</vt:lpstr>
      <vt:lpstr>Quantum state</vt:lpstr>
      <vt:lpstr>Introduction of quantum bit - qubit</vt:lpstr>
      <vt:lpstr>PowerPoint Presentation</vt:lpstr>
      <vt:lpstr>Classical vs Quantum bit</vt:lpstr>
      <vt:lpstr>PowerPoint Presentation</vt:lpstr>
      <vt:lpstr>Michelson – Morley experiment</vt:lpstr>
      <vt:lpstr>Mach-Zehnder interferometer</vt:lpstr>
      <vt:lpstr>|├ 0⟩┤  path</vt:lpstr>
      <vt:lpstr>|├ 1⟩┤  path</vt:lpstr>
      <vt:lpstr>PowerPoint Presentation</vt:lpstr>
      <vt:lpstr>PowerPoint Presentation</vt:lpstr>
      <vt:lpstr>Mach-Zehnder interferometer</vt:lpstr>
      <vt:lpstr>PowerPoint Presentation</vt:lpstr>
      <vt:lpstr>PowerPoint Presentation</vt:lpstr>
      <vt:lpstr>PowerPoint Presentation</vt:lpstr>
      <vt:lpstr>PowerPoint Presentation</vt:lpstr>
      <vt:lpstr>Setup Beam-splitter gate</vt:lpstr>
      <vt:lpstr>PowerPoint Presentation</vt:lpstr>
      <vt:lpstr>PowerPoint Presentation</vt:lpstr>
      <vt:lpstr>PowerPoint Presentation</vt:lpstr>
      <vt:lpstr>PowerPoint Presentation</vt:lpstr>
      <vt:lpstr>Want more? Take the red pill ;)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Vuksanovič Škrlj</dc:creator>
  <cp:lastModifiedBy>Egon Pavlica</cp:lastModifiedBy>
  <cp:revision>73</cp:revision>
  <dcterms:created xsi:type="dcterms:W3CDTF">2022-08-09T09:43:32Z</dcterms:created>
  <dcterms:modified xsi:type="dcterms:W3CDTF">2023-07-07T06:46:13Z</dcterms:modified>
</cp:coreProperties>
</file>