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25" r:id="rId2"/>
    <p:sldId id="276" r:id="rId3"/>
    <p:sldId id="268" r:id="rId4"/>
    <p:sldId id="271" r:id="rId5"/>
    <p:sldId id="282" r:id="rId6"/>
    <p:sldId id="326" r:id="rId7"/>
    <p:sldId id="327" r:id="rId8"/>
    <p:sldId id="328" r:id="rId9"/>
    <p:sldId id="293" r:id="rId10"/>
    <p:sldId id="294" r:id="rId11"/>
    <p:sldId id="295" r:id="rId12"/>
    <p:sldId id="296" r:id="rId13"/>
    <p:sldId id="298" r:id="rId14"/>
    <p:sldId id="346" r:id="rId15"/>
    <p:sldId id="300" r:id="rId16"/>
    <p:sldId id="329" r:id="rId17"/>
    <p:sldId id="331" r:id="rId18"/>
    <p:sldId id="301" r:id="rId19"/>
    <p:sldId id="344" r:id="rId20"/>
    <p:sldId id="337" r:id="rId21"/>
    <p:sldId id="332" r:id="rId22"/>
    <p:sldId id="338" r:id="rId23"/>
    <p:sldId id="339" r:id="rId24"/>
    <p:sldId id="342" r:id="rId25"/>
    <p:sldId id="343" r:id="rId26"/>
    <p:sldId id="321" r:id="rId27"/>
    <p:sldId id="323" r:id="rId28"/>
    <p:sldId id="305" r:id="rId29"/>
    <p:sldId id="281" r:id="rId30"/>
    <p:sldId id="292" r:id="rId31"/>
    <p:sldId id="320" r:id="rId32"/>
    <p:sldId id="345" r:id="rId33"/>
    <p:sldId id="341" r:id="rId34"/>
    <p:sldId id="303" r:id="rId35"/>
    <p:sldId id="322" r:id="rId36"/>
    <p:sldId id="280" r:id="rId37"/>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2EF"/>
    <a:srgbClr val="0F5249"/>
    <a:srgbClr val="45867D"/>
    <a:srgbClr val="D252A8"/>
    <a:srgbClr val="FFFFFF"/>
    <a:srgbClr val="4488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49A267-B933-4ECC-B40C-E5A730E04E70}" v="314" dt="2024-10-10T09:35:27.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925" autoAdjust="0"/>
  </p:normalViewPr>
  <p:slideViewPr>
    <p:cSldViewPr snapToGrid="0" showGuides="1">
      <p:cViewPr>
        <p:scale>
          <a:sx n="69" d="100"/>
          <a:sy n="69" d="100"/>
        </p:scale>
        <p:origin x="456" y="-3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ara Kropivsek" userId="293cb2de44f88258" providerId="LiveId" clId="{1E49A267-B933-4ECC-B40C-E5A730E04E70}"/>
    <pc:docChg chg="undo custSel addSld delSld modSld sldOrd modMainMaster">
      <pc:chgData name="Klara Kropivsek" userId="293cb2de44f88258" providerId="LiveId" clId="{1E49A267-B933-4ECC-B40C-E5A730E04E70}" dt="2024-10-10T09:35:27.335" v="2945" actId="1076"/>
      <pc:docMkLst>
        <pc:docMk/>
      </pc:docMkLst>
      <pc:sldChg chg="del">
        <pc:chgData name="Klara Kropivsek" userId="293cb2de44f88258" providerId="LiveId" clId="{1E49A267-B933-4ECC-B40C-E5A730E04E70}" dt="2024-10-06T20:50:06.196" v="589" actId="47"/>
        <pc:sldMkLst>
          <pc:docMk/>
          <pc:sldMk cId="1455876769" sldId="256"/>
        </pc:sldMkLst>
      </pc:sldChg>
      <pc:sldChg chg="del ord">
        <pc:chgData name="Klara Kropivsek" userId="293cb2de44f88258" providerId="LiveId" clId="{1E49A267-B933-4ECC-B40C-E5A730E04E70}" dt="2024-10-06T21:02:46.631" v="788" actId="47"/>
        <pc:sldMkLst>
          <pc:docMk/>
          <pc:sldMk cId="2715661707" sldId="260"/>
        </pc:sldMkLst>
      </pc:sldChg>
      <pc:sldChg chg="del ord">
        <pc:chgData name="Klara Kropivsek" userId="293cb2de44f88258" providerId="LiveId" clId="{1E49A267-B933-4ECC-B40C-E5A730E04E70}" dt="2024-10-06T21:10:07.035" v="900" actId="47"/>
        <pc:sldMkLst>
          <pc:docMk/>
          <pc:sldMk cId="580296688" sldId="261"/>
        </pc:sldMkLst>
      </pc:sldChg>
      <pc:sldChg chg="del ord">
        <pc:chgData name="Klara Kropivsek" userId="293cb2de44f88258" providerId="LiveId" clId="{1E49A267-B933-4ECC-B40C-E5A730E04E70}" dt="2024-10-06T21:24:14.962" v="1110" actId="47"/>
        <pc:sldMkLst>
          <pc:docMk/>
          <pc:sldMk cId="207603255" sldId="262"/>
        </pc:sldMkLst>
      </pc:sldChg>
      <pc:sldChg chg="modSp del mod ord">
        <pc:chgData name="Klara Kropivsek" userId="293cb2de44f88258" providerId="LiveId" clId="{1E49A267-B933-4ECC-B40C-E5A730E04E70}" dt="2024-10-06T21:21:40.544" v="1055" actId="47"/>
        <pc:sldMkLst>
          <pc:docMk/>
          <pc:sldMk cId="2501356936" sldId="263"/>
        </pc:sldMkLst>
        <pc:spChg chg="mod">
          <ac:chgData name="Klara Kropivsek" userId="293cb2de44f88258" providerId="LiveId" clId="{1E49A267-B933-4ECC-B40C-E5A730E04E70}" dt="2024-10-06T21:21:38.468" v="1054" actId="21"/>
          <ac:spMkLst>
            <pc:docMk/>
            <pc:sldMk cId="2501356936" sldId="263"/>
            <ac:spMk id="4" creationId="{F6D741DD-7719-47EF-3A79-B29826CD5E70}"/>
          </ac:spMkLst>
        </pc:spChg>
      </pc:sldChg>
      <pc:sldChg chg="addSp delSp modSp del mod">
        <pc:chgData name="Klara Kropivsek" userId="293cb2de44f88258" providerId="LiveId" clId="{1E49A267-B933-4ECC-B40C-E5A730E04E70}" dt="2024-10-07T20:08:35.235" v="1371" actId="47"/>
        <pc:sldMkLst>
          <pc:docMk/>
          <pc:sldMk cId="2229387896" sldId="264"/>
        </pc:sldMkLst>
        <pc:picChg chg="add del mod">
          <ac:chgData name="Klara Kropivsek" userId="293cb2de44f88258" providerId="LiveId" clId="{1E49A267-B933-4ECC-B40C-E5A730E04E70}" dt="2024-10-06T21:17:28.470" v="985" actId="21"/>
          <ac:picMkLst>
            <pc:docMk/>
            <pc:sldMk cId="2229387896" sldId="264"/>
            <ac:picMk id="5" creationId="{F66EFBE5-F36A-8DB2-C01A-977D4B8216D9}"/>
          </ac:picMkLst>
        </pc:picChg>
        <pc:picChg chg="add del mod">
          <ac:chgData name="Klara Kropivsek" userId="293cb2de44f88258" providerId="LiveId" clId="{1E49A267-B933-4ECC-B40C-E5A730E04E70}" dt="2024-10-06T21:18:15.061" v="1000" actId="21"/>
          <ac:picMkLst>
            <pc:docMk/>
            <pc:sldMk cId="2229387896" sldId="264"/>
            <ac:picMk id="6" creationId="{D7F90BBF-2934-26E7-1A78-0834F9AA7CCE}"/>
          </ac:picMkLst>
        </pc:picChg>
        <pc:picChg chg="add del mod">
          <ac:chgData name="Klara Kropivsek" userId="293cb2de44f88258" providerId="LiveId" clId="{1E49A267-B933-4ECC-B40C-E5A730E04E70}" dt="2024-10-06T21:18:15.061" v="1000" actId="21"/>
          <ac:picMkLst>
            <pc:docMk/>
            <pc:sldMk cId="2229387896" sldId="264"/>
            <ac:picMk id="7" creationId="{3280B7E7-60D1-6957-C7D3-638B22CD6E5B}"/>
          </ac:picMkLst>
        </pc:picChg>
        <pc:picChg chg="add del mod">
          <ac:chgData name="Klara Kropivsek" userId="293cb2de44f88258" providerId="LiveId" clId="{1E49A267-B933-4ECC-B40C-E5A730E04E70}" dt="2024-10-06T21:17:28.470" v="985" actId="21"/>
          <ac:picMkLst>
            <pc:docMk/>
            <pc:sldMk cId="2229387896" sldId="264"/>
            <ac:picMk id="15362" creationId="{CA1DBAD1-FCA9-4A16-5C95-25A3600E2687}"/>
          </ac:picMkLst>
        </pc:picChg>
      </pc:sldChg>
      <pc:sldChg chg="modSp mod">
        <pc:chgData name="Klara Kropivsek" userId="293cb2de44f88258" providerId="LiveId" clId="{1E49A267-B933-4ECC-B40C-E5A730E04E70}" dt="2024-10-07T20:08:54.704" v="1375" actId="404"/>
        <pc:sldMkLst>
          <pc:docMk/>
          <pc:sldMk cId="2743248464" sldId="268"/>
        </pc:sldMkLst>
        <pc:spChg chg="mod">
          <ac:chgData name="Klara Kropivsek" userId="293cb2de44f88258" providerId="LiveId" clId="{1E49A267-B933-4ECC-B40C-E5A730E04E70}" dt="2024-10-07T20:08:54.704" v="1375" actId="404"/>
          <ac:spMkLst>
            <pc:docMk/>
            <pc:sldMk cId="2743248464" sldId="268"/>
            <ac:spMk id="3" creationId="{81DE7668-D638-570F-2273-26AF5071B5CF}"/>
          </ac:spMkLst>
        </pc:spChg>
      </pc:sldChg>
      <pc:sldChg chg="modSp mod">
        <pc:chgData name="Klara Kropivsek" userId="293cb2de44f88258" providerId="LiveId" clId="{1E49A267-B933-4ECC-B40C-E5A730E04E70}" dt="2024-10-10T08:19:34.160" v="2908" actId="20577"/>
        <pc:sldMkLst>
          <pc:docMk/>
          <pc:sldMk cId="621941402" sldId="271"/>
        </pc:sldMkLst>
        <pc:spChg chg="mod">
          <ac:chgData name="Klara Kropivsek" userId="293cb2de44f88258" providerId="LiveId" clId="{1E49A267-B933-4ECC-B40C-E5A730E04E70}" dt="2024-10-10T08:19:34.160" v="2908" actId="20577"/>
          <ac:spMkLst>
            <pc:docMk/>
            <pc:sldMk cId="621941402" sldId="271"/>
            <ac:spMk id="3" creationId="{81DE7668-D638-570F-2273-26AF5071B5CF}"/>
          </ac:spMkLst>
        </pc:spChg>
      </pc:sldChg>
      <pc:sldChg chg="modSp mod">
        <pc:chgData name="Klara Kropivsek" userId="293cb2de44f88258" providerId="LiveId" clId="{1E49A267-B933-4ECC-B40C-E5A730E04E70}" dt="2024-10-07T20:22:29.434" v="1402" actId="1038"/>
        <pc:sldMkLst>
          <pc:docMk/>
          <pc:sldMk cId="2851462416" sldId="276"/>
        </pc:sldMkLst>
        <pc:picChg chg="mod">
          <ac:chgData name="Klara Kropivsek" userId="293cb2de44f88258" providerId="LiveId" clId="{1E49A267-B933-4ECC-B40C-E5A730E04E70}" dt="2024-10-07T20:22:29.434" v="1402" actId="1038"/>
          <ac:picMkLst>
            <pc:docMk/>
            <pc:sldMk cId="2851462416" sldId="276"/>
            <ac:picMk id="4" creationId="{CE7CA068-65FE-78F3-1427-9646F1F48896}"/>
          </ac:picMkLst>
        </pc:picChg>
      </pc:sldChg>
      <pc:sldChg chg="del">
        <pc:chgData name="Klara Kropivsek" userId="293cb2de44f88258" providerId="LiveId" clId="{1E49A267-B933-4ECC-B40C-E5A730E04E70}" dt="2024-10-06T20:24:16.406" v="290" actId="47"/>
        <pc:sldMkLst>
          <pc:docMk/>
          <pc:sldMk cId="4270395363" sldId="277"/>
        </pc:sldMkLst>
      </pc:sldChg>
      <pc:sldChg chg="del">
        <pc:chgData name="Klara Kropivsek" userId="293cb2de44f88258" providerId="LiveId" clId="{1E49A267-B933-4ECC-B40C-E5A730E04E70}" dt="2024-10-06T21:08:47.096" v="864" actId="47"/>
        <pc:sldMkLst>
          <pc:docMk/>
          <pc:sldMk cId="2391848418" sldId="279"/>
        </pc:sldMkLst>
      </pc:sldChg>
      <pc:sldChg chg="delSp mod ord">
        <pc:chgData name="Klara Kropivsek" userId="293cb2de44f88258" providerId="LiveId" clId="{1E49A267-B933-4ECC-B40C-E5A730E04E70}" dt="2024-10-10T07:28:47.777" v="2399"/>
        <pc:sldMkLst>
          <pc:docMk/>
          <pc:sldMk cId="3457445098" sldId="281"/>
        </pc:sldMkLst>
        <pc:spChg chg="del">
          <ac:chgData name="Klara Kropivsek" userId="293cb2de44f88258" providerId="LiveId" clId="{1E49A267-B933-4ECC-B40C-E5A730E04E70}" dt="2024-10-06T20:24:19.985" v="291" actId="478"/>
          <ac:spMkLst>
            <pc:docMk/>
            <pc:sldMk cId="3457445098" sldId="281"/>
            <ac:spMk id="6" creationId="{13302A65-1A63-E310-FB27-BD4CCACE258D}"/>
          </ac:spMkLst>
        </pc:spChg>
        <pc:picChg chg="del">
          <ac:chgData name="Klara Kropivsek" userId="293cb2de44f88258" providerId="LiveId" clId="{1E49A267-B933-4ECC-B40C-E5A730E04E70}" dt="2024-10-06T20:24:25.745" v="292" actId="478"/>
          <ac:picMkLst>
            <pc:docMk/>
            <pc:sldMk cId="3457445098" sldId="281"/>
            <ac:picMk id="10" creationId="{A38E3565-4BF8-BEB5-7C55-5AC365F8BDB8}"/>
          </ac:picMkLst>
        </pc:picChg>
      </pc:sldChg>
      <pc:sldChg chg="modSp mod">
        <pc:chgData name="Klara Kropivsek" userId="293cb2de44f88258" providerId="LiveId" clId="{1E49A267-B933-4ECC-B40C-E5A730E04E70}" dt="2024-10-10T07:29:27.765" v="2414" actId="20577"/>
        <pc:sldMkLst>
          <pc:docMk/>
          <pc:sldMk cId="3990677748" sldId="282"/>
        </pc:sldMkLst>
        <pc:spChg chg="mod">
          <ac:chgData name="Klara Kropivsek" userId="293cb2de44f88258" providerId="LiveId" clId="{1E49A267-B933-4ECC-B40C-E5A730E04E70}" dt="2024-10-07T20:09:20.693" v="1381" actId="20577"/>
          <ac:spMkLst>
            <pc:docMk/>
            <pc:sldMk cId="3990677748" sldId="282"/>
            <ac:spMk id="2" creationId="{AF08841E-5D9C-EEEC-8C1C-5F9619E7BB9A}"/>
          </ac:spMkLst>
        </pc:spChg>
        <pc:spChg chg="mod">
          <ac:chgData name="Klara Kropivsek" userId="293cb2de44f88258" providerId="LiveId" clId="{1E49A267-B933-4ECC-B40C-E5A730E04E70}" dt="2024-10-10T07:29:27.765" v="2414" actId="20577"/>
          <ac:spMkLst>
            <pc:docMk/>
            <pc:sldMk cId="3990677748" sldId="282"/>
            <ac:spMk id="3" creationId="{81DE7668-D638-570F-2273-26AF5071B5CF}"/>
          </ac:spMkLst>
        </pc:spChg>
      </pc:sldChg>
      <pc:sldChg chg="del">
        <pc:chgData name="Klara Kropivsek" userId="293cb2de44f88258" providerId="LiveId" clId="{1E49A267-B933-4ECC-B40C-E5A730E04E70}" dt="2024-10-07T20:10:26.557" v="1387" actId="47"/>
        <pc:sldMkLst>
          <pc:docMk/>
          <pc:sldMk cId="1399924544" sldId="283"/>
        </pc:sldMkLst>
      </pc:sldChg>
      <pc:sldChg chg="del">
        <pc:chgData name="Klara Kropivsek" userId="293cb2de44f88258" providerId="LiveId" clId="{1E49A267-B933-4ECC-B40C-E5A730E04E70}" dt="2024-10-07T20:11:42.563" v="1393" actId="47"/>
        <pc:sldMkLst>
          <pc:docMk/>
          <pc:sldMk cId="1424084926" sldId="284"/>
        </pc:sldMkLst>
      </pc:sldChg>
      <pc:sldChg chg="modSp del mod">
        <pc:chgData name="Klara Kropivsek" userId="293cb2de44f88258" providerId="LiveId" clId="{1E49A267-B933-4ECC-B40C-E5A730E04E70}" dt="2024-10-07T20:14:52.830" v="1401" actId="47"/>
        <pc:sldMkLst>
          <pc:docMk/>
          <pc:sldMk cId="271550755" sldId="285"/>
        </pc:sldMkLst>
        <pc:spChg chg="mod">
          <ac:chgData name="Klara Kropivsek" userId="293cb2de44f88258" providerId="LiveId" clId="{1E49A267-B933-4ECC-B40C-E5A730E04E70}" dt="2024-10-07T20:12:32.077" v="1396"/>
          <ac:spMkLst>
            <pc:docMk/>
            <pc:sldMk cId="271550755" sldId="285"/>
            <ac:spMk id="2" creationId="{AF08841E-5D9C-EEEC-8C1C-5F9619E7BB9A}"/>
          </ac:spMkLst>
        </pc:spChg>
        <pc:spChg chg="mod">
          <ac:chgData name="Klara Kropivsek" userId="293cb2de44f88258" providerId="LiveId" clId="{1E49A267-B933-4ECC-B40C-E5A730E04E70}" dt="2024-10-06T20:27:58.817" v="299" actId="113"/>
          <ac:spMkLst>
            <pc:docMk/>
            <pc:sldMk cId="271550755" sldId="285"/>
            <ac:spMk id="3" creationId="{81DE7668-D638-570F-2273-26AF5071B5CF}"/>
          </ac:spMkLst>
        </pc:spChg>
      </pc:sldChg>
      <pc:sldChg chg="del">
        <pc:chgData name="Klara Kropivsek" userId="293cb2de44f88258" providerId="LiveId" clId="{1E49A267-B933-4ECC-B40C-E5A730E04E70}" dt="2024-10-06T20:28:59.926" v="300" actId="47"/>
        <pc:sldMkLst>
          <pc:docMk/>
          <pc:sldMk cId="548383039" sldId="286"/>
        </pc:sldMkLst>
      </pc:sldChg>
      <pc:sldChg chg="del">
        <pc:chgData name="Klara Kropivsek" userId="293cb2de44f88258" providerId="LiveId" clId="{1E49A267-B933-4ECC-B40C-E5A730E04E70}" dt="2024-10-06T20:30:44.720" v="324" actId="47"/>
        <pc:sldMkLst>
          <pc:docMk/>
          <pc:sldMk cId="15504752" sldId="287"/>
        </pc:sldMkLst>
      </pc:sldChg>
      <pc:sldChg chg="modSp del mod">
        <pc:chgData name="Klara Kropivsek" userId="293cb2de44f88258" providerId="LiveId" clId="{1E49A267-B933-4ECC-B40C-E5A730E04E70}" dt="2024-10-06T20:34:42.465" v="425" actId="47"/>
        <pc:sldMkLst>
          <pc:docMk/>
          <pc:sldMk cId="2467134460" sldId="288"/>
        </pc:sldMkLst>
        <pc:picChg chg="mod">
          <ac:chgData name="Klara Kropivsek" userId="293cb2de44f88258" providerId="LiveId" clId="{1E49A267-B933-4ECC-B40C-E5A730E04E70}" dt="2024-10-06T20:30:49.279" v="325" actId="14100"/>
          <ac:picMkLst>
            <pc:docMk/>
            <pc:sldMk cId="2467134460" sldId="288"/>
            <ac:picMk id="4" creationId="{CA29B80D-EDCF-F149-AAFC-0EDFD3B93ECD}"/>
          </ac:picMkLst>
        </pc:picChg>
        <pc:picChg chg="mod">
          <ac:chgData name="Klara Kropivsek" userId="293cb2de44f88258" providerId="LiveId" clId="{1E49A267-B933-4ECC-B40C-E5A730E04E70}" dt="2024-10-06T20:32:22.144" v="335" actId="1036"/>
          <ac:picMkLst>
            <pc:docMk/>
            <pc:sldMk cId="2467134460" sldId="288"/>
            <ac:picMk id="6" creationId="{C38773D8-F03B-0FDE-6E96-7B94AD5541CA}"/>
          </ac:picMkLst>
        </pc:picChg>
      </pc:sldChg>
      <pc:sldChg chg="addSp delSp modSp del mod">
        <pc:chgData name="Klara Kropivsek" userId="293cb2de44f88258" providerId="LiveId" clId="{1E49A267-B933-4ECC-B40C-E5A730E04E70}" dt="2024-10-06T20:39:03.306" v="462" actId="47"/>
        <pc:sldMkLst>
          <pc:docMk/>
          <pc:sldMk cId="1094957399" sldId="289"/>
        </pc:sldMkLst>
        <pc:spChg chg="del">
          <ac:chgData name="Klara Kropivsek" userId="293cb2de44f88258" providerId="LiveId" clId="{1E49A267-B933-4ECC-B40C-E5A730E04E70}" dt="2024-10-06T20:38:43.174" v="457" actId="478"/>
          <ac:spMkLst>
            <pc:docMk/>
            <pc:sldMk cId="1094957399" sldId="289"/>
            <ac:spMk id="5" creationId="{253E11D5-F21B-EE74-658C-72FAF40AF494}"/>
          </ac:spMkLst>
        </pc:spChg>
        <pc:spChg chg="add mod">
          <ac:chgData name="Klara Kropivsek" userId="293cb2de44f88258" providerId="LiveId" clId="{1E49A267-B933-4ECC-B40C-E5A730E04E70}" dt="2024-10-06T20:38:43.666" v="458"/>
          <ac:spMkLst>
            <pc:docMk/>
            <pc:sldMk cId="1094957399" sldId="289"/>
            <ac:spMk id="10" creationId="{394764BE-0E46-6BEB-DABA-0C6FE58863B8}"/>
          </ac:spMkLst>
        </pc:spChg>
      </pc:sldChg>
      <pc:sldChg chg="addSp modSp del mod">
        <pc:chgData name="Klara Kropivsek" userId="293cb2de44f88258" providerId="LiveId" clId="{1E49A267-B933-4ECC-B40C-E5A730E04E70}" dt="2024-10-06T20:39:14.983" v="463" actId="47"/>
        <pc:sldMkLst>
          <pc:docMk/>
          <pc:sldMk cId="251998891" sldId="290"/>
        </pc:sldMkLst>
        <pc:spChg chg="mod">
          <ac:chgData name="Klara Kropivsek" userId="293cb2de44f88258" providerId="LiveId" clId="{1E49A267-B933-4ECC-B40C-E5A730E04E70}" dt="2024-10-06T20:22:04.199" v="120" actId="20577"/>
          <ac:spMkLst>
            <pc:docMk/>
            <pc:sldMk cId="251998891" sldId="290"/>
            <ac:spMk id="3" creationId="{81DE7668-D638-570F-2273-26AF5071B5CF}"/>
          </ac:spMkLst>
        </pc:spChg>
        <pc:picChg chg="add mod modCrop">
          <ac:chgData name="Klara Kropivsek" userId="293cb2de44f88258" providerId="LiveId" clId="{1E49A267-B933-4ECC-B40C-E5A730E04E70}" dt="2024-10-06T20:21:31.535" v="87" actId="1036"/>
          <ac:picMkLst>
            <pc:docMk/>
            <pc:sldMk cId="251998891" sldId="290"/>
            <ac:picMk id="7" creationId="{541DDE24-5373-C466-6EF7-E5CC25ECCDB7}"/>
          </ac:picMkLst>
        </pc:picChg>
        <pc:picChg chg="add mod modCrop">
          <ac:chgData name="Klara Kropivsek" userId="293cb2de44f88258" providerId="LiveId" clId="{1E49A267-B933-4ECC-B40C-E5A730E04E70}" dt="2024-10-06T20:20:31.018" v="75" actId="1076"/>
          <ac:picMkLst>
            <pc:docMk/>
            <pc:sldMk cId="251998891" sldId="290"/>
            <ac:picMk id="8" creationId="{95AF3AD9-6E30-1894-59B9-1D5E91FDFFFF}"/>
          </ac:picMkLst>
        </pc:picChg>
        <pc:cxnChg chg="add">
          <ac:chgData name="Klara Kropivsek" userId="293cb2de44f88258" providerId="LiveId" clId="{1E49A267-B933-4ECC-B40C-E5A730E04E70}" dt="2024-10-06T20:20:48.933" v="76" actId="11529"/>
          <ac:cxnSpMkLst>
            <pc:docMk/>
            <pc:sldMk cId="251998891" sldId="290"/>
            <ac:cxnSpMk id="11" creationId="{A6CD7C7A-33EE-2526-8CD2-1692A4DF3469}"/>
          </ac:cxnSpMkLst>
        </pc:cxnChg>
        <pc:cxnChg chg="add mod">
          <ac:chgData name="Klara Kropivsek" userId="293cb2de44f88258" providerId="LiveId" clId="{1E49A267-B933-4ECC-B40C-E5A730E04E70}" dt="2024-10-06T20:21:38.100" v="92" actId="1036"/>
          <ac:cxnSpMkLst>
            <pc:docMk/>
            <pc:sldMk cId="251998891" sldId="290"/>
            <ac:cxnSpMk id="12" creationId="{6E6764D0-B951-D278-C355-E485D029ED8D}"/>
          </ac:cxnSpMkLst>
        </pc:cxnChg>
      </pc:sldChg>
      <pc:sldChg chg="delSp modSp add del mod">
        <pc:chgData name="Klara Kropivsek" userId="293cb2de44f88258" providerId="LiveId" clId="{1E49A267-B933-4ECC-B40C-E5A730E04E70}" dt="2024-10-06T20:40:05.433" v="468" actId="47"/>
        <pc:sldMkLst>
          <pc:docMk/>
          <pc:sldMk cId="465174433" sldId="291"/>
        </pc:sldMkLst>
        <pc:spChg chg="mod">
          <ac:chgData name="Klara Kropivsek" userId="293cb2de44f88258" providerId="LiveId" clId="{1E49A267-B933-4ECC-B40C-E5A730E04E70}" dt="2024-10-06T20:23:41.878" v="288" actId="207"/>
          <ac:spMkLst>
            <pc:docMk/>
            <pc:sldMk cId="465174433" sldId="291"/>
            <ac:spMk id="3" creationId="{81DE7668-D638-570F-2273-26AF5071B5CF}"/>
          </ac:spMkLst>
        </pc:spChg>
        <pc:picChg chg="mod">
          <ac:chgData name="Klara Kropivsek" userId="293cb2de44f88258" providerId="LiveId" clId="{1E49A267-B933-4ECC-B40C-E5A730E04E70}" dt="2024-10-06T20:32:21.711" v="334" actId="14100"/>
          <ac:picMkLst>
            <pc:docMk/>
            <pc:sldMk cId="465174433" sldId="291"/>
            <ac:picMk id="4" creationId="{CA29B80D-EDCF-F149-AAFC-0EDFD3B93ECD}"/>
          </ac:picMkLst>
        </pc:picChg>
        <pc:picChg chg="mod">
          <ac:chgData name="Klara Kropivsek" userId="293cb2de44f88258" providerId="LiveId" clId="{1E49A267-B933-4ECC-B40C-E5A730E04E70}" dt="2024-10-06T20:23:36.028" v="287" actId="1035"/>
          <ac:picMkLst>
            <pc:docMk/>
            <pc:sldMk cId="465174433" sldId="291"/>
            <ac:picMk id="6" creationId="{C38773D8-F03B-0FDE-6E96-7B94AD5541CA}"/>
          </ac:picMkLst>
        </pc:picChg>
        <pc:picChg chg="mod">
          <ac:chgData name="Klara Kropivsek" userId="293cb2de44f88258" providerId="LiveId" clId="{1E49A267-B933-4ECC-B40C-E5A730E04E70}" dt="2024-10-06T20:23:36.028" v="287" actId="1035"/>
          <ac:picMkLst>
            <pc:docMk/>
            <pc:sldMk cId="465174433" sldId="291"/>
            <ac:picMk id="7" creationId="{541DDE24-5373-C466-6EF7-E5CC25ECCDB7}"/>
          </ac:picMkLst>
        </pc:picChg>
        <pc:picChg chg="del">
          <ac:chgData name="Klara Kropivsek" userId="293cb2de44f88258" providerId="LiveId" clId="{1E49A267-B933-4ECC-B40C-E5A730E04E70}" dt="2024-10-06T20:22:30.008" v="122" actId="478"/>
          <ac:picMkLst>
            <pc:docMk/>
            <pc:sldMk cId="465174433" sldId="291"/>
            <ac:picMk id="8" creationId="{95AF3AD9-6E30-1894-59B9-1D5E91FDFFFF}"/>
          </ac:picMkLst>
        </pc:picChg>
        <pc:picChg chg="mod">
          <ac:chgData name="Klara Kropivsek" userId="293cb2de44f88258" providerId="LiveId" clId="{1E49A267-B933-4ECC-B40C-E5A730E04E70}" dt="2024-10-06T20:23:36.028" v="287" actId="1035"/>
          <ac:picMkLst>
            <pc:docMk/>
            <pc:sldMk cId="465174433" sldId="291"/>
            <ac:picMk id="9" creationId="{36A99D90-53B0-D016-3944-6E645665E954}"/>
          </ac:picMkLst>
        </pc:picChg>
        <pc:cxnChg chg="del">
          <ac:chgData name="Klara Kropivsek" userId="293cb2de44f88258" providerId="LiveId" clId="{1E49A267-B933-4ECC-B40C-E5A730E04E70}" dt="2024-10-06T20:22:33.740" v="123" actId="478"/>
          <ac:cxnSpMkLst>
            <pc:docMk/>
            <pc:sldMk cId="465174433" sldId="291"/>
            <ac:cxnSpMk id="11" creationId="{A6CD7C7A-33EE-2526-8CD2-1692A4DF3469}"/>
          </ac:cxnSpMkLst>
        </pc:cxnChg>
        <pc:cxnChg chg="del">
          <ac:chgData name="Klara Kropivsek" userId="293cb2de44f88258" providerId="LiveId" clId="{1E49A267-B933-4ECC-B40C-E5A730E04E70}" dt="2024-10-06T20:22:35.957" v="124" actId="478"/>
          <ac:cxnSpMkLst>
            <pc:docMk/>
            <pc:sldMk cId="465174433" sldId="291"/>
            <ac:cxnSpMk id="12" creationId="{6E6764D0-B951-D278-C355-E485D029ED8D}"/>
          </ac:cxnSpMkLst>
        </pc:cxnChg>
      </pc:sldChg>
      <pc:sldChg chg="modSp add mod ord">
        <pc:chgData name="Klara Kropivsek" userId="293cb2de44f88258" providerId="LiveId" clId="{1E49A267-B933-4ECC-B40C-E5A730E04E70}" dt="2024-10-10T07:28:47.777" v="2399"/>
        <pc:sldMkLst>
          <pc:docMk/>
          <pc:sldMk cId="304336511" sldId="292"/>
        </pc:sldMkLst>
        <pc:spChg chg="mod">
          <ac:chgData name="Klara Kropivsek" userId="293cb2de44f88258" providerId="LiveId" clId="{1E49A267-B933-4ECC-B40C-E5A730E04E70}" dt="2024-10-07T20:08:10.015" v="1370" actId="5793"/>
          <ac:spMkLst>
            <pc:docMk/>
            <pc:sldMk cId="304336511" sldId="292"/>
            <ac:spMk id="12" creationId="{33BF8B5A-F9A0-A0AF-053C-4BA703BCDF81}"/>
          </ac:spMkLst>
        </pc:spChg>
      </pc:sldChg>
      <pc:sldChg chg="addSp modSp add mod">
        <pc:chgData name="Klara Kropivsek" userId="293cb2de44f88258" providerId="LiveId" clId="{1E49A267-B933-4ECC-B40C-E5A730E04E70}" dt="2024-10-06T20:38:52.857" v="461"/>
        <pc:sldMkLst>
          <pc:docMk/>
          <pc:sldMk cId="2264163188" sldId="293"/>
        </pc:sldMkLst>
        <pc:spChg chg="mod">
          <ac:chgData name="Klara Kropivsek" userId="293cb2de44f88258" providerId="LiveId" clId="{1E49A267-B933-4ECC-B40C-E5A730E04E70}" dt="2024-10-06T20:34:32.379" v="424" actId="207"/>
          <ac:spMkLst>
            <pc:docMk/>
            <pc:sldMk cId="2264163188" sldId="293"/>
            <ac:spMk id="3" creationId="{81DE7668-D638-570F-2273-26AF5071B5CF}"/>
          </ac:spMkLst>
        </pc:spChg>
        <pc:spChg chg="add mod">
          <ac:chgData name="Klara Kropivsek" userId="293cb2de44f88258" providerId="LiveId" clId="{1E49A267-B933-4ECC-B40C-E5A730E04E70}" dt="2024-10-06T20:38:52.857" v="461"/>
          <ac:spMkLst>
            <pc:docMk/>
            <pc:sldMk cId="2264163188" sldId="293"/>
            <ac:spMk id="8" creationId="{17197C7E-77B6-92F9-6E95-DCCBBE386EB8}"/>
          </ac:spMkLst>
        </pc:spChg>
        <pc:picChg chg="add mod">
          <ac:chgData name="Klara Kropivsek" userId="293cb2de44f88258" providerId="LiveId" clId="{1E49A267-B933-4ECC-B40C-E5A730E04E70}" dt="2024-10-06T20:34:03.835" v="422"/>
          <ac:picMkLst>
            <pc:docMk/>
            <pc:sldMk cId="2264163188" sldId="293"/>
            <ac:picMk id="4" creationId="{45C01E98-0E5C-1371-DB26-496DB1F33C66}"/>
          </ac:picMkLst>
        </pc:picChg>
        <pc:picChg chg="add mod">
          <ac:chgData name="Klara Kropivsek" userId="293cb2de44f88258" providerId="LiveId" clId="{1E49A267-B933-4ECC-B40C-E5A730E04E70}" dt="2024-10-06T20:35:33.351" v="430"/>
          <ac:picMkLst>
            <pc:docMk/>
            <pc:sldMk cId="2264163188" sldId="293"/>
            <ac:picMk id="5" creationId="{A61176E2-F658-8B7F-ADEF-F4C4451927DB}"/>
          </ac:picMkLst>
        </pc:picChg>
        <pc:picChg chg="add mod">
          <ac:chgData name="Klara Kropivsek" userId="293cb2de44f88258" providerId="LiveId" clId="{1E49A267-B933-4ECC-B40C-E5A730E04E70}" dt="2024-10-06T20:33:46.795" v="398" actId="1036"/>
          <ac:picMkLst>
            <pc:docMk/>
            <pc:sldMk cId="2264163188" sldId="293"/>
            <ac:picMk id="6" creationId="{73398A2F-23EB-E4F1-E815-73CF7C53D2B2}"/>
          </ac:picMkLst>
        </pc:picChg>
        <pc:picChg chg="add mod">
          <ac:chgData name="Klara Kropivsek" userId="293cb2de44f88258" providerId="LiveId" clId="{1E49A267-B933-4ECC-B40C-E5A730E04E70}" dt="2024-10-06T20:33:52.314" v="404" actId="1037"/>
          <ac:picMkLst>
            <pc:docMk/>
            <pc:sldMk cId="2264163188" sldId="293"/>
            <ac:picMk id="7" creationId="{173ECFB7-CE74-A255-174E-A32E14C1C845}"/>
          </ac:picMkLst>
        </pc:picChg>
      </pc:sldChg>
      <pc:sldChg chg="add del">
        <pc:chgData name="Klara Kropivsek" userId="293cb2de44f88258" providerId="LiveId" clId="{1E49A267-B933-4ECC-B40C-E5A730E04E70}" dt="2024-10-06T20:34:44.224" v="426" actId="47"/>
        <pc:sldMkLst>
          <pc:docMk/>
          <pc:sldMk cId="2200044641" sldId="294"/>
        </pc:sldMkLst>
      </pc:sldChg>
      <pc:sldChg chg="addSp delSp modSp add mod">
        <pc:chgData name="Klara Kropivsek" userId="293cb2de44f88258" providerId="LiveId" clId="{1E49A267-B933-4ECC-B40C-E5A730E04E70}" dt="2024-10-06T20:38:49.826" v="460"/>
        <pc:sldMkLst>
          <pc:docMk/>
          <pc:sldMk cId="4043229428" sldId="294"/>
        </pc:sldMkLst>
        <pc:spChg chg="mod">
          <ac:chgData name="Klara Kropivsek" userId="293cb2de44f88258" providerId="LiveId" clId="{1E49A267-B933-4ECC-B40C-E5A730E04E70}" dt="2024-10-06T20:36:02.377" v="435" actId="207"/>
          <ac:spMkLst>
            <pc:docMk/>
            <pc:sldMk cId="4043229428" sldId="294"/>
            <ac:spMk id="3" creationId="{81DE7668-D638-570F-2273-26AF5071B5CF}"/>
          </ac:spMkLst>
        </pc:spChg>
        <pc:spChg chg="add del mod">
          <ac:chgData name="Klara Kropivsek" userId="293cb2de44f88258" providerId="LiveId" clId="{1E49A267-B933-4ECC-B40C-E5A730E04E70}" dt="2024-10-06T20:38:49.346" v="459" actId="478"/>
          <ac:spMkLst>
            <pc:docMk/>
            <pc:sldMk cId="4043229428" sldId="294"/>
            <ac:spMk id="8" creationId="{B003A8B1-B709-DEC0-B536-8C68147F2165}"/>
          </ac:spMkLst>
        </pc:spChg>
        <pc:spChg chg="add del mod">
          <ac:chgData name="Klara Kropivsek" userId="293cb2de44f88258" providerId="LiveId" clId="{1E49A267-B933-4ECC-B40C-E5A730E04E70}" dt="2024-10-06T20:38:12.062" v="449" actId="478"/>
          <ac:spMkLst>
            <pc:docMk/>
            <pc:sldMk cId="4043229428" sldId="294"/>
            <ac:spMk id="9" creationId="{5B06563D-02CC-C416-A278-7B28E44106B7}"/>
          </ac:spMkLst>
        </pc:spChg>
        <pc:spChg chg="add mod">
          <ac:chgData name="Klara Kropivsek" userId="293cb2de44f88258" providerId="LiveId" clId="{1E49A267-B933-4ECC-B40C-E5A730E04E70}" dt="2024-10-06T20:38:49.826" v="460"/>
          <ac:spMkLst>
            <pc:docMk/>
            <pc:sldMk cId="4043229428" sldId="294"/>
            <ac:spMk id="10" creationId="{9D729222-EFAE-07DF-E3AE-EDB97E63684C}"/>
          </ac:spMkLst>
        </pc:spChg>
        <pc:picChg chg="mod">
          <ac:chgData name="Klara Kropivsek" userId="293cb2de44f88258" providerId="LiveId" clId="{1E49A267-B933-4ECC-B40C-E5A730E04E70}" dt="2024-10-06T20:35:53.677" v="434"/>
          <ac:picMkLst>
            <pc:docMk/>
            <pc:sldMk cId="4043229428" sldId="294"/>
            <ac:picMk id="4" creationId="{45C01E98-0E5C-1371-DB26-496DB1F33C66}"/>
          </ac:picMkLst>
        </pc:picChg>
        <pc:picChg chg="mod">
          <ac:chgData name="Klara Kropivsek" userId="293cb2de44f88258" providerId="LiveId" clId="{1E49A267-B933-4ECC-B40C-E5A730E04E70}" dt="2024-10-06T20:35:53.677" v="434"/>
          <ac:picMkLst>
            <pc:docMk/>
            <pc:sldMk cId="4043229428" sldId="294"/>
            <ac:picMk id="5" creationId="{A61176E2-F658-8B7F-ADEF-F4C4451927DB}"/>
          </ac:picMkLst>
        </pc:picChg>
        <pc:picChg chg="mod">
          <ac:chgData name="Klara Kropivsek" userId="293cb2de44f88258" providerId="LiveId" clId="{1E49A267-B933-4ECC-B40C-E5A730E04E70}" dt="2024-10-06T20:35:44.389" v="431"/>
          <ac:picMkLst>
            <pc:docMk/>
            <pc:sldMk cId="4043229428" sldId="294"/>
            <ac:picMk id="6" creationId="{73398A2F-23EB-E4F1-E815-73CF7C53D2B2}"/>
          </ac:picMkLst>
        </pc:picChg>
      </pc:sldChg>
      <pc:sldChg chg="addSp modSp add mod">
        <pc:chgData name="Klara Kropivsek" userId="293cb2de44f88258" providerId="LiveId" clId="{1E49A267-B933-4ECC-B40C-E5A730E04E70}" dt="2024-10-06T20:38:35.378" v="456" actId="1036"/>
        <pc:sldMkLst>
          <pc:docMk/>
          <pc:sldMk cId="728795983" sldId="295"/>
        </pc:sldMkLst>
        <pc:spChg chg="mod">
          <ac:chgData name="Klara Kropivsek" userId="293cb2de44f88258" providerId="LiveId" clId="{1E49A267-B933-4ECC-B40C-E5A730E04E70}" dt="2024-10-06T20:36:48.946" v="440" actId="207"/>
          <ac:spMkLst>
            <pc:docMk/>
            <pc:sldMk cId="728795983" sldId="295"/>
            <ac:spMk id="3" creationId="{81DE7668-D638-570F-2273-26AF5071B5CF}"/>
          </ac:spMkLst>
        </pc:spChg>
        <pc:spChg chg="add mod">
          <ac:chgData name="Klara Kropivsek" userId="293cb2de44f88258" providerId="LiveId" clId="{1E49A267-B933-4ECC-B40C-E5A730E04E70}" dt="2024-10-06T20:38:35.378" v="456" actId="1036"/>
          <ac:spMkLst>
            <pc:docMk/>
            <pc:sldMk cId="728795983" sldId="295"/>
            <ac:spMk id="9" creationId="{66DEC082-329E-B46D-88D8-74BED7FC5A0D}"/>
          </ac:spMkLst>
        </pc:spChg>
        <pc:picChg chg="mod">
          <ac:chgData name="Klara Kropivsek" userId="293cb2de44f88258" providerId="LiveId" clId="{1E49A267-B933-4ECC-B40C-E5A730E04E70}" dt="2024-10-06T20:36:28.596" v="438"/>
          <ac:picMkLst>
            <pc:docMk/>
            <pc:sldMk cId="728795983" sldId="295"/>
            <ac:picMk id="6" creationId="{73398A2F-23EB-E4F1-E815-73CF7C53D2B2}"/>
          </ac:picMkLst>
        </pc:picChg>
        <pc:picChg chg="mod">
          <ac:chgData name="Klara Kropivsek" userId="293cb2de44f88258" providerId="LiveId" clId="{1E49A267-B933-4ECC-B40C-E5A730E04E70}" dt="2024-10-06T20:36:20.764" v="437"/>
          <ac:picMkLst>
            <pc:docMk/>
            <pc:sldMk cId="728795983" sldId="295"/>
            <ac:picMk id="7" creationId="{173ECFB7-CE74-A255-174E-A32E14C1C845}"/>
          </ac:picMkLst>
        </pc:picChg>
        <pc:picChg chg="add mod">
          <ac:chgData name="Klara Kropivsek" userId="293cb2de44f88258" providerId="LiveId" clId="{1E49A267-B933-4ECC-B40C-E5A730E04E70}" dt="2024-10-06T20:37:20.835" v="443" actId="1076"/>
          <ac:picMkLst>
            <pc:docMk/>
            <pc:sldMk cId="728795983" sldId="295"/>
            <ac:picMk id="8" creationId="{F339E59C-29E6-922B-36F2-9E054D5D4F66}"/>
          </ac:picMkLst>
        </pc:picChg>
      </pc:sldChg>
      <pc:sldChg chg="delSp modSp add mod">
        <pc:chgData name="Klara Kropivsek" userId="293cb2de44f88258" providerId="LiveId" clId="{1E49A267-B933-4ECC-B40C-E5A730E04E70}" dt="2024-10-06T20:39:54.691" v="467"/>
        <pc:sldMkLst>
          <pc:docMk/>
          <pc:sldMk cId="3666088126" sldId="296"/>
        </pc:sldMkLst>
        <pc:spChg chg="mod">
          <ac:chgData name="Klara Kropivsek" userId="293cb2de44f88258" providerId="LiveId" clId="{1E49A267-B933-4ECC-B40C-E5A730E04E70}" dt="2024-10-06T20:39:44.849" v="466" actId="207"/>
          <ac:spMkLst>
            <pc:docMk/>
            <pc:sldMk cId="3666088126" sldId="296"/>
            <ac:spMk id="3" creationId="{81DE7668-D638-570F-2273-26AF5071B5CF}"/>
          </ac:spMkLst>
        </pc:spChg>
        <pc:picChg chg="mod">
          <ac:chgData name="Klara Kropivsek" userId="293cb2de44f88258" providerId="LiveId" clId="{1E49A267-B933-4ECC-B40C-E5A730E04E70}" dt="2024-10-06T20:39:54.691" v="467"/>
          <ac:picMkLst>
            <pc:docMk/>
            <pc:sldMk cId="3666088126" sldId="296"/>
            <ac:picMk id="4" creationId="{45C01E98-0E5C-1371-DB26-496DB1F33C66}"/>
          </ac:picMkLst>
        </pc:picChg>
        <pc:picChg chg="mod">
          <ac:chgData name="Klara Kropivsek" userId="293cb2de44f88258" providerId="LiveId" clId="{1E49A267-B933-4ECC-B40C-E5A730E04E70}" dt="2024-10-06T20:39:54.691" v="467"/>
          <ac:picMkLst>
            <pc:docMk/>
            <pc:sldMk cId="3666088126" sldId="296"/>
            <ac:picMk id="5" creationId="{A61176E2-F658-8B7F-ADEF-F4C4451927DB}"/>
          </ac:picMkLst>
        </pc:picChg>
        <pc:picChg chg="mod">
          <ac:chgData name="Klara Kropivsek" userId="293cb2de44f88258" providerId="LiveId" clId="{1E49A267-B933-4ECC-B40C-E5A730E04E70}" dt="2024-10-06T20:39:54.691" v="467"/>
          <ac:picMkLst>
            <pc:docMk/>
            <pc:sldMk cId="3666088126" sldId="296"/>
            <ac:picMk id="6" creationId="{73398A2F-23EB-E4F1-E815-73CF7C53D2B2}"/>
          </ac:picMkLst>
        </pc:picChg>
        <pc:picChg chg="del">
          <ac:chgData name="Klara Kropivsek" userId="293cb2de44f88258" providerId="LiveId" clId="{1E49A267-B933-4ECC-B40C-E5A730E04E70}" dt="2024-10-06T20:39:35.812" v="465" actId="478"/>
          <ac:picMkLst>
            <pc:docMk/>
            <pc:sldMk cId="3666088126" sldId="296"/>
            <ac:picMk id="8" creationId="{F339E59C-29E6-922B-36F2-9E054D5D4F66}"/>
          </ac:picMkLst>
        </pc:picChg>
      </pc:sldChg>
      <pc:sldChg chg="new del">
        <pc:chgData name="Klara Kropivsek" userId="293cb2de44f88258" providerId="LiveId" clId="{1E49A267-B933-4ECC-B40C-E5A730E04E70}" dt="2024-10-06T21:02:42.654" v="787" actId="47"/>
        <pc:sldMkLst>
          <pc:docMk/>
          <pc:sldMk cId="265790500" sldId="297"/>
        </pc:sldMkLst>
      </pc:sldChg>
      <pc:sldChg chg="addSp delSp modSp add mod">
        <pc:chgData name="Klara Kropivsek" userId="293cb2de44f88258" providerId="LiveId" clId="{1E49A267-B933-4ECC-B40C-E5A730E04E70}" dt="2024-10-10T07:31:37.890" v="2445" actId="20577"/>
        <pc:sldMkLst>
          <pc:docMk/>
          <pc:sldMk cId="1248851990" sldId="298"/>
        </pc:sldMkLst>
        <pc:spChg chg="mod">
          <ac:chgData name="Klara Kropivsek" userId="293cb2de44f88258" providerId="LiveId" clId="{1E49A267-B933-4ECC-B40C-E5A730E04E70}" dt="2024-10-06T20:41:39.376" v="491" actId="20577"/>
          <ac:spMkLst>
            <pc:docMk/>
            <pc:sldMk cId="1248851990" sldId="298"/>
            <ac:spMk id="2" creationId="{AF08841E-5D9C-EEEC-8C1C-5F9619E7BB9A}"/>
          </ac:spMkLst>
        </pc:spChg>
        <pc:spChg chg="add del mod">
          <ac:chgData name="Klara Kropivsek" userId="293cb2de44f88258" providerId="LiveId" clId="{1E49A267-B933-4ECC-B40C-E5A730E04E70}" dt="2024-10-10T07:31:37.890" v="2445" actId="20577"/>
          <ac:spMkLst>
            <pc:docMk/>
            <pc:sldMk cId="1248851990" sldId="298"/>
            <ac:spMk id="3" creationId="{81DE7668-D638-570F-2273-26AF5071B5CF}"/>
          </ac:spMkLst>
        </pc:spChg>
        <pc:spChg chg="add mod">
          <ac:chgData name="Klara Kropivsek" userId="293cb2de44f88258" providerId="LiveId" clId="{1E49A267-B933-4ECC-B40C-E5A730E04E70}" dt="2024-10-06T20:42:15.304" v="502"/>
          <ac:spMkLst>
            <pc:docMk/>
            <pc:sldMk cId="1248851990" sldId="298"/>
            <ac:spMk id="8" creationId="{0C417879-B8AE-4056-F670-2E75FD41D02E}"/>
          </ac:spMkLst>
        </pc:spChg>
        <pc:spChg chg="del">
          <ac:chgData name="Klara Kropivsek" userId="293cb2de44f88258" providerId="LiveId" clId="{1E49A267-B933-4ECC-B40C-E5A730E04E70}" dt="2024-10-06T20:42:10.533" v="500" actId="478"/>
          <ac:spMkLst>
            <pc:docMk/>
            <pc:sldMk cId="1248851990" sldId="298"/>
            <ac:spMk id="9" creationId="{66DEC082-329E-B46D-88D8-74BED7FC5A0D}"/>
          </ac:spMkLst>
        </pc:spChg>
        <pc:picChg chg="del">
          <ac:chgData name="Klara Kropivsek" userId="293cb2de44f88258" providerId="LiveId" clId="{1E49A267-B933-4ECC-B40C-E5A730E04E70}" dt="2024-10-06T20:42:03.315" v="496" actId="478"/>
          <ac:picMkLst>
            <pc:docMk/>
            <pc:sldMk cId="1248851990" sldId="298"/>
            <ac:picMk id="4" creationId="{45C01E98-0E5C-1371-DB26-496DB1F33C66}"/>
          </ac:picMkLst>
        </pc:picChg>
        <pc:picChg chg="del">
          <ac:chgData name="Klara Kropivsek" userId="293cb2de44f88258" providerId="LiveId" clId="{1E49A267-B933-4ECC-B40C-E5A730E04E70}" dt="2024-10-06T20:42:05.021" v="497" actId="478"/>
          <ac:picMkLst>
            <pc:docMk/>
            <pc:sldMk cId="1248851990" sldId="298"/>
            <ac:picMk id="5" creationId="{A61176E2-F658-8B7F-ADEF-F4C4451927DB}"/>
          </ac:picMkLst>
        </pc:picChg>
        <pc:picChg chg="del">
          <ac:chgData name="Klara Kropivsek" userId="293cb2de44f88258" providerId="LiveId" clId="{1E49A267-B933-4ECC-B40C-E5A730E04E70}" dt="2024-10-06T20:42:06.496" v="498" actId="478"/>
          <ac:picMkLst>
            <pc:docMk/>
            <pc:sldMk cId="1248851990" sldId="298"/>
            <ac:picMk id="6" creationId="{73398A2F-23EB-E4F1-E815-73CF7C53D2B2}"/>
          </ac:picMkLst>
        </pc:picChg>
        <pc:picChg chg="del">
          <ac:chgData name="Klara Kropivsek" userId="293cb2de44f88258" providerId="LiveId" clId="{1E49A267-B933-4ECC-B40C-E5A730E04E70}" dt="2024-10-06T20:42:08.328" v="499" actId="478"/>
          <ac:picMkLst>
            <pc:docMk/>
            <pc:sldMk cId="1248851990" sldId="298"/>
            <ac:picMk id="7" creationId="{173ECFB7-CE74-A255-174E-A32E14C1C845}"/>
          </ac:picMkLst>
        </pc:picChg>
      </pc:sldChg>
      <pc:sldChg chg="modSp add del mod">
        <pc:chgData name="Klara Kropivsek" userId="293cb2de44f88258" providerId="LiveId" clId="{1E49A267-B933-4ECC-B40C-E5A730E04E70}" dt="2024-10-06T20:57:52.840" v="621" actId="47"/>
        <pc:sldMkLst>
          <pc:docMk/>
          <pc:sldMk cId="4042372335" sldId="299"/>
        </pc:sldMkLst>
        <pc:spChg chg="mod">
          <ac:chgData name="Klara Kropivsek" userId="293cb2de44f88258" providerId="LiveId" clId="{1E49A267-B933-4ECC-B40C-E5A730E04E70}" dt="2024-10-06T20:45:55.309" v="568" actId="20577"/>
          <ac:spMkLst>
            <pc:docMk/>
            <pc:sldMk cId="4042372335" sldId="299"/>
            <ac:spMk id="3" creationId="{81DE7668-D638-570F-2273-26AF5071B5CF}"/>
          </ac:spMkLst>
        </pc:spChg>
      </pc:sldChg>
      <pc:sldChg chg="addSp modSp add mod">
        <pc:chgData name="Klara Kropivsek" userId="293cb2de44f88258" providerId="LiveId" clId="{1E49A267-B933-4ECC-B40C-E5A730E04E70}" dt="2024-10-10T07:31:47.389" v="2454" actId="20577"/>
        <pc:sldMkLst>
          <pc:docMk/>
          <pc:sldMk cId="3843362509" sldId="300"/>
        </pc:sldMkLst>
        <pc:spChg chg="mod">
          <ac:chgData name="Klara Kropivsek" userId="293cb2de44f88258" providerId="LiveId" clId="{1E49A267-B933-4ECC-B40C-E5A730E04E70}" dt="2024-10-10T07:31:47.389" v="2454" actId="20577"/>
          <ac:spMkLst>
            <pc:docMk/>
            <pc:sldMk cId="3843362509" sldId="300"/>
            <ac:spMk id="3" creationId="{81DE7668-D638-570F-2273-26AF5071B5CF}"/>
          </ac:spMkLst>
        </pc:spChg>
        <pc:picChg chg="add mod">
          <ac:chgData name="Klara Kropivsek" userId="293cb2de44f88258" providerId="LiveId" clId="{1E49A267-B933-4ECC-B40C-E5A730E04E70}" dt="2024-10-06T20:46:45.305" v="573" actId="1076"/>
          <ac:picMkLst>
            <pc:docMk/>
            <pc:sldMk cId="3843362509" sldId="300"/>
            <ac:picMk id="4" creationId="{9EFEA3A7-BA5E-C270-184C-1382039EEBDC}"/>
          </ac:picMkLst>
        </pc:picChg>
      </pc:sldChg>
      <pc:sldChg chg="modSp add mod ord">
        <pc:chgData name="Klara Kropivsek" userId="293cb2de44f88258" providerId="LiveId" clId="{1E49A267-B933-4ECC-B40C-E5A730E04E70}" dt="2024-10-10T07:32:26.177" v="2482" actId="123"/>
        <pc:sldMkLst>
          <pc:docMk/>
          <pc:sldMk cId="3672465369" sldId="301"/>
        </pc:sldMkLst>
        <pc:spChg chg="mod">
          <ac:chgData name="Klara Kropivsek" userId="293cb2de44f88258" providerId="LiveId" clId="{1E49A267-B933-4ECC-B40C-E5A730E04E70}" dt="2024-10-10T07:32:26.177" v="2482" actId="123"/>
          <ac:spMkLst>
            <pc:docMk/>
            <pc:sldMk cId="3672465369" sldId="301"/>
            <ac:spMk id="3" creationId="{81DE7668-D638-570F-2273-26AF5071B5CF}"/>
          </ac:spMkLst>
        </pc:spChg>
      </pc:sldChg>
      <pc:sldChg chg="addSp delSp modSp add del mod modMedia setBg delAnim">
        <pc:chgData name="Klara Kropivsek" userId="293cb2de44f88258" providerId="LiveId" clId="{1E49A267-B933-4ECC-B40C-E5A730E04E70}" dt="2024-10-07T06:38:44.466" v="1364" actId="47"/>
        <pc:sldMkLst>
          <pc:docMk/>
          <pc:sldMk cId="2848029080" sldId="302"/>
        </pc:sldMkLst>
        <pc:spChg chg="mod">
          <ac:chgData name="Klara Kropivsek" userId="293cb2de44f88258" providerId="LiveId" clId="{1E49A267-B933-4ECC-B40C-E5A730E04E70}" dt="2024-10-07T06:35:22.509" v="1151" actId="2711"/>
          <ac:spMkLst>
            <pc:docMk/>
            <pc:sldMk cId="2848029080" sldId="302"/>
            <ac:spMk id="2" creationId="{208F1E49-1130-C25D-9E63-2971266F5EF2}"/>
          </ac:spMkLst>
        </pc:spChg>
        <pc:spChg chg="mod">
          <ac:chgData name="Klara Kropivsek" userId="293cb2de44f88258" providerId="LiveId" clId="{1E49A267-B933-4ECC-B40C-E5A730E04E70}" dt="2024-10-07T06:35:38.115" v="1153" actId="403"/>
          <ac:spMkLst>
            <pc:docMk/>
            <pc:sldMk cId="2848029080" sldId="302"/>
            <ac:spMk id="3" creationId="{3D380D28-E75C-5BC1-E785-454A7D3D97CD}"/>
          </ac:spMkLst>
        </pc:spChg>
        <pc:spChg chg="add">
          <ac:chgData name="Klara Kropivsek" userId="293cb2de44f88258" providerId="LiveId" clId="{1E49A267-B933-4ECC-B40C-E5A730E04E70}" dt="2024-10-06T20:50:37.888" v="590" actId="26606"/>
          <ac:spMkLst>
            <pc:docMk/>
            <pc:sldMk cId="2848029080" sldId="302"/>
            <ac:spMk id="9" creationId="{E0AE394F-AFF1-4485-AF1F-7387A2F041AA}"/>
          </ac:spMkLst>
        </pc:spChg>
        <pc:spChg chg="add">
          <ac:chgData name="Klara Kropivsek" userId="293cb2de44f88258" providerId="LiveId" clId="{1E49A267-B933-4ECC-B40C-E5A730E04E70}" dt="2024-10-06T20:50:37.888" v="590" actId="26606"/>
          <ac:spMkLst>
            <pc:docMk/>
            <pc:sldMk cId="2848029080" sldId="302"/>
            <ac:spMk id="11" creationId="{5683D043-25BB-4AC9-8130-641179672614}"/>
          </ac:spMkLst>
        </pc:spChg>
        <pc:spChg chg="add">
          <ac:chgData name="Klara Kropivsek" userId="293cb2de44f88258" providerId="LiveId" clId="{1E49A267-B933-4ECC-B40C-E5A730E04E70}" dt="2024-10-06T20:50:37.888" v="590" actId="26606"/>
          <ac:spMkLst>
            <pc:docMk/>
            <pc:sldMk cId="2848029080" sldId="302"/>
            <ac:spMk id="13" creationId="{AA61CCAC-6875-474C-8E9E-F57ABF078C2B}"/>
          </ac:spMkLst>
        </pc:spChg>
        <pc:picChg chg="add mod">
          <ac:chgData name="Klara Kropivsek" userId="293cb2de44f88258" providerId="LiveId" clId="{1E49A267-B933-4ECC-B40C-E5A730E04E70}" dt="2024-10-06T21:17:31.152" v="986"/>
          <ac:picMkLst>
            <pc:docMk/>
            <pc:sldMk cId="2848029080" sldId="302"/>
            <ac:picMk id="4" creationId="{F66EFBE5-F36A-8DB2-C01A-977D4B8216D9}"/>
          </ac:picMkLst>
        </pc:picChg>
        <pc:picChg chg="add del mod">
          <ac:chgData name="Klara Kropivsek" userId="293cb2de44f88258" providerId="LiveId" clId="{1E49A267-B933-4ECC-B40C-E5A730E04E70}" dt="2024-10-07T06:35:02.159" v="1149" actId="478"/>
          <ac:picMkLst>
            <pc:docMk/>
            <pc:sldMk cId="2848029080" sldId="302"/>
            <ac:picMk id="5" creationId="{835C965B-A9C7-622C-770F-EF43B0978314}"/>
          </ac:picMkLst>
        </pc:picChg>
        <pc:picChg chg="add mod">
          <ac:chgData name="Klara Kropivsek" userId="293cb2de44f88258" providerId="LiveId" clId="{1E49A267-B933-4ECC-B40C-E5A730E04E70}" dt="2024-10-06T21:18:17.728" v="1001"/>
          <ac:picMkLst>
            <pc:docMk/>
            <pc:sldMk cId="2848029080" sldId="302"/>
            <ac:picMk id="6" creationId="{D7F90BBF-2934-26E7-1A78-0834F9AA7CCE}"/>
          </ac:picMkLst>
        </pc:picChg>
        <pc:picChg chg="add mod">
          <ac:chgData name="Klara Kropivsek" userId="293cb2de44f88258" providerId="LiveId" clId="{1E49A267-B933-4ECC-B40C-E5A730E04E70}" dt="2024-10-06T21:18:17.728" v="1001"/>
          <ac:picMkLst>
            <pc:docMk/>
            <pc:sldMk cId="2848029080" sldId="302"/>
            <ac:picMk id="7" creationId="{3280B7E7-60D1-6957-C7D3-638B22CD6E5B}"/>
          </ac:picMkLst>
        </pc:picChg>
        <pc:picChg chg="add mod">
          <ac:chgData name="Klara Kropivsek" userId="293cb2de44f88258" providerId="LiveId" clId="{1E49A267-B933-4ECC-B40C-E5A730E04E70}" dt="2024-10-06T21:14:40.329" v="963" actId="1076"/>
          <ac:picMkLst>
            <pc:docMk/>
            <pc:sldMk cId="2848029080" sldId="302"/>
            <ac:picMk id="14338" creationId="{66DDFCAC-0381-71A0-5FF3-EDF4A3705A19}"/>
          </ac:picMkLst>
        </pc:picChg>
        <pc:picChg chg="add mod">
          <ac:chgData name="Klara Kropivsek" userId="293cb2de44f88258" providerId="LiveId" clId="{1E49A267-B933-4ECC-B40C-E5A730E04E70}" dt="2024-10-06T21:15:17.634" v="974" actId="14100"/>
          <ac:picMkLst>
            <pc:docMk/>
            <pc:sldMk cId="2848029080" sldId="302"/>
            <ac:picMk id="14340" creationId="{E6F0786C-CECE-D787-BFC7-FE693F56338A}"/>
          </ac:picMkLst>
        </pc:picChg>
        <pc:picChg chg="add mod">
          <ac:chgData name="Klara Kropivsek" userId="293cb2de44f88258" providerId="LiveId" clId="{1E49A267-B933-4ECC-B40C-E5A730E04E70}" dt="2024-10-06T21:17:31.152" v="986"/>
          <ac:picMkLst>
            <pc:docMk/>
            <pc:sldMk cId="2848029080" sldId="302"/>
            <ac:picMk id="15362" creationId="{CA1DBAD1-FCA9-4A16-5C95-25A3600E2687}"/>
          </ac:picMkLst>
        </pc:picChg>
      </pc:sldChg>
      <pc:sldChg chg="modSp add mod ord">
        <pc:chgData name="Klara Kropivsek" userId="293cb2de44f88258" providerId="LiveId" clId="{1E49A267-B933-4ECC-B40C-E5A730E04E70}" dt="2024-10-08T10:20:53.905" v="1708"/>
        <pc:sldMkLst>
          <pc:docMk/>
          <pc:sldMk cId="270811423" sldId="303"/>
        </pc:sldMkLst>
        <pc:spChg chg="mod">
          <ac:chgData name="Klara Kropivsek" userId="293cb2de44f88258" providerId="LiveId" clId="{1E49A267-B933-4ECC-B40C-E5A730E04E70}" dt="2024-10-06T20:59:08.349" v="650" actId="20577"/>
          <ac:spMkLst>
            <pc:docMk/>
            <pc:sldMk cId="270811423" sldId="303"/>
            <ac:spMk id="2" creationId="{AF08841E-5D9C-EEEC-8C1C-5F9619E7BB9A}"/>
          </ac:spMkLst>
        </pc:spChg>
        <pc:spChg chg="mod">
          <ac:chgData name="Klara Kropivsek" userId="293cb2de44f88258" providerId="LiveId" clId="{1E49A267-B933-4ECC-B40C-E5A730E04E70}" dt="2024-10-08T10:19:50.867" v="1702" actId="20577"/>
          <ac:spMkLst>
            <pc:docMk/>
            <pc:sldMk cId="270811423" sldId="303"/>
            <ac:spMk id="3" creationId="{81DE7668-D638-570F-2273-26AF5071B5CF}"/>
          </ac:spMkLst>
        </pc:spChg>
      </pc:sldChg>
      <pc:sldChg chg="new del">
        <pc:chgData name="Klara Kropivsek" userId="293cb2de44f88258" providerId="LiveId" clId="{1E49A267-B933-4ECC-B40C-E5A730E04E70}" dt="2024-10-06T21:20:32.721" v="1009" actId="47"/>
        <pc:sldMkLst>
          <pc:docMk/>
          <pc:sldMk cId="1397661790" sldId="304"/>
        </pc:sldMkLst>
      </pc:sldChg>
      <pc:sldChg chg="add del">
        <pc:chgData name="Klara Kropivsek" userId="293cb2de44f88258" providerId="LiveId" clId="{1E49A267-B933-4ECC-B40C-E5A730E04E70}" dt="2024-10-06T21:08:07.228" v="863" actId="47"/>
        <pc:sldMkLst>
          <pc:docMk/>
          <pc:sldMk cId="91312246" sldId="305"/>
        </pc:sldMkLst>
      </pc:sldChg>
      <pc:sldChg chg="addSp delSp modSp add mod setBg delDesignElem">
        <pc:chgData name="Klara Kropivsek" userId="293cb2de44f88258" providerId="LiveId" clId="{1E49A267-B933-4ECC-B40C-E5A730E04E70}" dt="2024-10-10T09:35:27.335" v="2945" actId="1076"/>
        <pc:sldMkLst>
          <pc:docMk/>
          <pc:sldMk cId="2243935195" sldId="305"/>
        </pc:sldMkLst>
        <pc:spChg chg="mod">
          <ac:chgData name="Klara Kropivsek" userId="293cb2de44f88258" providerId="LiveId" clId="{1E49A267-B933-4ECC-B40C-E5A730E04E70}" dt="2024-10-10T07:55:37.456" v="2907" actId="113"/>
          <ac:spMkLst>
            <pc:docMk/>
            <pc:sldMk cId="2243935195" sldId="305"/>
            <ac:spMk id="3" creationId="{6BD72857-A2BD-B766-E4A7-E62F40BEA6A3}"/>
          </ac:spMkLst>
        </pc:spChg>
        <pc:spChg chg="del">
          <ac:chgData name="Klara Kropivsek" userId="293cb2de44f88258" providerId="LiveId" clId="{1E49A267-B933-4ECC-B40C-E5A730E04E70}" dt="2024-10-06T21:20:29.355" v="1008"/>
          <ac:spMkLst>
            <pc:docMk/>
            <pc:sldMk cId="2243935195" sldId="305"/>
            <ac:spMk id="16" creationId="{04812C46-200A-4DEB-A05E-3ED6C68C2387}"/>
          </ac:spMkLst>
        </pc:spChg>
        <pc:spChg chg="del">
          <ac:chgData name="Klara Kropivsek" userId="293cb2de44f88258" providerId="LiveId" clId="{1E49A267-B933-4ECC-B40C-E5A730E04E70}" dt="2024-10-06T21:20:29.355" v="1008"/>
          <ac:spMkLst>
            <pc:docMk/>
            <pc:sldMk cId="2243935195" sldId="305"/>
            <ac:spMk id="18" creationId="{D1EA859B-E555-4109-94F3-6700E046E008}"/>
          </ac:spMkLst>
        </pc:spChg>
        <pc:picChg chg="add mod">
          <ac:chgData name="Klara Kropivsek" userId="293cb2de44f88258" providerId="LiveId" clId="{1E49A267-B933-4ECC-B40C-E5A730E04E70}" dt="2024-10-10T09:35:27.335" v="2945" actId="1076"/>
          <ac:picMkLst>
            <pc:docMk/>
            <pc:sldMk cId="2243935195" sldId="305"/>
            <ac:picMk id="4" creationId="{CE7755EE-BA88-D364-072E-CA7DEF91560C}"/>
          </ac:picMkLst>
        </pc:picChg>
        <pc:picChg chg="add mod">
          <ac:chgData name="Klara Kropivsek" userId="293cb2de44f88258" providerId="LiveId" clId="{1E49A267-B933-4ECC-B40C-E5A730E04E70}" dt="2024-10-10T09:35:24.791" v="2944" actId="1076"/>
          <ac:picMkLst>
            <pc:docMk/>
            <pc:sldMk cId="2243935195" sldId="305"/>
            <ac:picMk id="6" creationId="{5E5C7067-07AB-EEC6-AE81-0021E9B240A3}"/>
          </ac:picMkLst>
        </pc:picChg>
      </pc:sldChg>
      <pc:sldChg chg="addSp delSp modSp mod ord modAnim">
        <pc:chgData name="Klara Kropivsek" userId="293cb2de44f88258" providerId="LiveId" clId="{1E49A267-B933-4ECC-B40C-E5A730E04E70}" dt="2024-10-09T09:05:04.077" v="2272"/>
        <pc:sldMkLst>
          <pc:docMk/>
          <pc:sldMk cId="3273012848" sldId="320"/>
        </pc:sldMkLst>
        <pc:spChg chg="del">
          <ac:chgData name="Klara Kropivsek" userId="293cb2de44f88258" providerId="LiveId" clId="{1E49A267-B933-4ECC-B40C-E5A730E04E70}" dt="2024-10-06T21:04:06.707" v="791" actId="478"/>
          <ac:spMkLst>
            <pc:docMk/>
            <pc:sldMk cId="3273012848" sldId="320"/>
            <ac:spMk id="2" creationId="{BD400EE8-3CBC-8B02-91FA-194E6BD6E58F}"/>
          </ac:spMkLst>
        </pc:spChg>
        <pc:spChg chg="mod">
          <ac:chgData name="Klara Kropivsek" userId="293cb2de44f88258" providerId="LiveId" clId="{1E49A267-B933-4ECC-B40C-E5A730E04E70}" dt="2024-10-06T21:05:11.507" v="824" actId="1037"/>
          <ac:spMkLst>
            <pc:docMk/>
            <pc:sldMk cId="3273012848" sldId="320"/>
            <ac:spMk id="12" creationId="{84937B0B-497E-FB30-DDAE-017B6B054751}"/>
          </ac:spMkLst>
        </pc:spChg>
        <pc:spChg chg="add del mod">
          <ac:chgData name="Klara Kropivsek" userId="293cb2de44f88258" providerId="LiveId" clId="{1E49A267-B933-4ECC-B40C-E5A730E04E70}" dt="2024-10-06T21:04:10.020" v="792" actId="478"/>
          <ac:spMkLst>
            <pc:docMk/>
            <pc:sldMk cId="3273012848" sldId="320"/>
            <ac:spMk id="15" creationId="{F1DDE903-615C-E94F-8D71-C983CC6CF646}"/>
          </ac:spMkLst>
        </pc:spChg>
        <pc:spChg chg="add mod">
          <ac:chgData name="Klara Kropivsek" userId="293cb2de44f88258" providerId="LiveId" clId="{1E49A267-B933-4ECC-B40C-E5A730E04E70}" dt="2024-10-06T21:04:10.476" v="793"/>
          <ac:spMkLst>
            <pc:docMk/>
            <pc:sldMk cId="3273012848" sldId="320"/>
            <ac:spMk id="18" creationId="{E54C3802-A496-9FA5-0D41-4C8E402B03D3}"/>
          </ac:spMkLst>
        </pc:spChg>
        <pc:spChg chg="mod">
          <ac:chgData name="Klara Kropivsek" userId="293cb2de44f88258" providerId="LiveId" clId="{1E49A267-B933-4ECC-B40C-E5A730E04E70}" dt="2024-10-09T08:01:18.030" v="1852" actId="20577"/>
          <ac:spMkLst>
            <pc:docMk/>
            <pc:sldMk cId="3273012848" sldId="320"/>
            <ac:spMk id="25" creationId="{FC38F04E-0B73-3C92-53EB-BA4DD5A971B6}"/>
          </ac:spMkLst>
        </pc:spChg>
        <pc:picChg chg="mod">
          <ac:chgData name="Klara Kropivsek" userId="293cb2de44f88258" providerId="LiveId" clId="{1E49A267-B933-4ECC-B40C-E5A730E04E70}" dt="2024-10-06T21:04:58.413" v="804" actId="1076"/>
          <ac:picMkLst>
            <pc:docMk/>
            <pc:sldMk cId="3273012848" sldId="320"/>
            <ac:picMk id="21" creationId="{4D26880E-88C9-D0F7-9267-356A4083D289}"/>
          </ac:picMkLst>
        </pc:picChg>
      </pc:sldChg>
      <pc:sldChg chg="addSp delSp modSp add mod ord setBg">
        <pc:chgData name="Klara Kropivsek" userId="293cb2de44f88258" providerId="LiveId" clId="{1E49A267-B933-4ECC-B40C-E5A730E04E70}" dt="2024-10-10T09:33:42.799" v="2933" actId="6549"/>
        <pc:sldMkLst>
          <pc:docMk/>
          <pc:sldMk cId="1043475451" sldId="321"/>
        </pc:sldMkLst>
        <pc:spChg chg="mod">
          <ac:chgData name="Klara Kropivsek" userId="293cb2de44f88258" providerId="LiveId" clId="{1E49A267-B933-4ECC-B40C-E5A730E04E70}" dt="2024-10-06T21:11:27.241" v="906" actId="26606"/>
          <ac:spMkLst>
            <pc:docMk/>
            <pc:sldMk cId="1043475451" sldId="321"/>
            <ac:spMk id="2" creationId="{AF08841E-5D9C-EEEC-8C1C-5F9619E7BB9A}"/>
          </ac:spMkLst>
        </pc:spChg>
        <pc:spChg chg="mod ord">
          <ac:chgData name="Klara Kropivsek" userId="293cb2de44f88258" providerId="LiveId" clId="{1E49A267-B933-4ECC-B40C-E5A730E04E70}" dt="2024-10-10T09:33:42.799" v="2933" actId="6549"/>
          <ac:spMkLst>
            <pc:docMk/>
            <pc:sldMk cId="1043475451" sldId="321"/>
            <ac:spMk id="3" creationId="{81DE7668-D638-570F-2273-26AF5071B5CF}"/>
          </ac:spMkLst>
        </pc:spChg>
        <pc:spChg chg="add mod">
          <ac:chgData name="Klara Kropivsek" userId="293cb2de44f88258" providerId="LiveId" clId="{1E49A267-B933-4ECC-B40C-E5A730E04E70}" dt="2024-10-10T07:53:57.739" v="2800" actId="20577"/>
          <ac:spMkLst>
            <pc:docMk/>
            <pc:sldMk cId="1043475451" sldId="321"/>
            <ac:spMk id="4" creationId="{D7D7DA3B-5E72-2592-E6B0-986E7CC89353}"/>
          </ac:spMkLst>
        </pc:spChg>
        <pc:spChg chg="add del">
          <ac:chgData name="Klara Kropivsek" userId="293cb2de44f88258" providerId="LiveId" clId="{1E49A267-B933-4ECC-B40C-E5A730E04E70}" dt="2024-10-06T21:11:13.931" v="904" actId="26606"/>
          <ac:spMkLst>
            <pc:docMk/>
            <pc:sldMk cId="1043475451" sldId="321"/>
            <ac:spMk id="9" creationId="{F13C74B1-5B17-4795-BED0-7140497B445A}"/>
          </ac:spMkLst>
        </pc:spChg>
        <pc:spChg chg="add del">
          <ac:chgData name="Klara Kropivsek" userId="293cb2de44f88258" providerId="LiveId" clId="{1E49A267-B933-4ECC-B40C-E5A730E04E70}" dt="2024-10-06T21:11:13.931" v="904" actId="26606"/>
          <ac:spMkLst>
            <pc:docMk/>
            <pc:sldMk cId="1043475451" sldId="321"/>
            <ac:spMk id="11" creationId="{D4974D33-8DC5-464E-8C6D-BE58F0669C17}"/>
          </ac:spMkLst>
        </pc:spChg>
        <pc:picChg chg="add mod">
          <ac:chgData name="Klara Kropivsek" userId="293cb2de44f88258" providerId="LiveId" clId="{1E49A267-B933-4ECC-B40C-E5A730E04E70}" dt="2024-10-06T21:11:27.588" v="907" actId="14100"/>
          <ac:picMkLst>
            <pc:docMk/>
            <pc:sldMk cId="1043475451" sldId="321"/>
            <ac:picMk id="4" creationId="{3F76B5BE-7E18-14F6-1825-0C8D59BA500F}"/>
          </ac:picMkLst>
        </pc:picChg>
        <pc:picChg chg="add mod">
          <ac:chgData name="Klara Kropivsek" userId="293cb2de44f88258" providerId="LiveId" clId="{1E49A267-B933-4ECC-B40C-E5A730E04E70}" dt="2024-10-06T21:11:40.767" v="909" actId="14100"/>
          <ac:picMkLst>
            <pc:docMk/>
            <pc:sldMk cId="1043475451" sldId="321"/>
            <ac:picMk id="5" creationId="{19AE0459-8899-08BC-5E35-A7BE3143564C}"/>
          </ac:picMkLst>
        </pc:picChg>
      </pc:sldChg>
      <pc:sldChg chg="addSp delSp modSp add mod ord">
        <pc:chgData name="Klara Kropivsek" userId="293cb2de44f88258" providerId="LiveId" clId="{1E49A267-B933-4ECC-B40C-E5A730E04E70}" dt="2024-10-07T21:32:52.914" v="1646"/>
        <pc:sldMkLst>
          <pc:docMk/>
          <pc:sldMk cId="3198685484" sldId="322"/>
        </pc:sldMkLst>
        <pc:spChg chg="mod">
          <ac:chgData name="Klara Kropivsek" userId="293cb2de44f88258" providerId="LiveId" clId="{1E49A267-B933-4ECC-B40C-E5A730E04E70}" dt="2024-10-06T21:20:58.028" v="1033" actId="5793"/>
          <ac:spMkLst>
            <pc:docMk/>
            <pc:sldMk cId="3198685484" sldId="322"/>
            <ac:spMk id="2" creationId="{AF08841E-5D9C-EEEC-8C1C-5F9619E7BB9A}"/>
          </ac:spMkLst>
        </pc:spChg>
        <pc:spChg chg="del">
          <ac:chgData name="Klara Kropivsek" userId="293cb2de44f88258" providerId="LiveId" clId="{1E49A267-B933-4ECC-B40C-E5A730E04E70}" dt="2024-10-06T21:21:07.242" v="1034" actId="478"/>
          <ac:spMkLst>
            <pc:docMk/>
            <pc:sldMk cId="3198685484" sldId="322"/>
            <ac:spMk id="3" creationId="{81DE7668-D638-570F-2273-26AF5071B5CF}"/>
          </ac:spMkLst>
        </pc:spChg>
        <pc:spChg chg="add mod">
          <ac:chgData name="Klara Kropivsek" userId="293cb2de44f88258" providerId="LiveId" clId="{1E49A267-B933-4ECC-B40C-E5A730E04E70}" dt="2024-10-07T06:29:14.139" v="1147" actId="113"/>
          <ac:spMkLst>
            <pc:docMk/>
            <pc:sldMk cId="3198685484" sldId="322"/>
            <ac:spMk id="5" creationId="{C3EE4794-B8D1-702C-BA90-0E6C78459686}"/>
          </ac:spMkLst>
        </pc:spChg>
      </pc:sldChg>
      <pc:sldChg chg="addSp modSp add mod ord">
        <pc:chgData name="Klara Kropivsek" userId="293cb2de44f88258" providerId="LiveId" clId="{1E49A267-B933-4ECC-B40C-E5A730E04E70}" dt="2024-10-10T09:34:35.962" v="2940" actId="14100"/>
        <pc:sldMkLst>
          <pc:docMk/>
          <pc:sldMk cId="2686861619" sldId="323"/>
        </pc:sldMkLst>
        <pc:spChg chg="mod">
          <ac:chgData name="Klara Kropivsek" userId="293cb2de44f88258" providerId="LiveId" clId="{1E49A267-B933-4ECC-B40C-E5A730E04E70}" dt="2024-10-06T21:21:31.625" v="1053" actId="20577"/>
          <ac:spMkLst>
            <pc:docMk/>
            <pc:sldMk cId="2686861619" sldId="323"/>
            <ac:spMk id="2" creationId="{AF08841E-5D9C-EEEC-8C1C-5F9619E7BB9A}"/>
          </ac:spMkLst>
        </pc:spChg>
        <pc:spChg chg="mod">
          <ac:chgData name="Klara Kropivsek" userId="293cb2de44f88258" providerId="LiveId" clId="{1E49A267-B933-4ECC-B40C-E5A730E04E70}" dt="2024-10-10T09:34:29.578" v="2939" actId="20577"/>
          <ac:spMkLst>
            <pc:docMk/>
            <pc:sldMk cId="2686861619" sldId="323"/>
            <ac:spMk id="3" creationId="{81DE7668-D638-570F-2273-26AF5071B5CF}"/>
          </ac:spMkLst>
        </pc:spChg>
        <pc:picChg chg="add mod">
          <ac:chgData name="Klara Kropivsek" userId="293cb2de44f88258" providerId="LiveId" clId="{1E49A267-B933-4ECC-B40C-E5A730E04E70}" dt="2024-10-10T09:34:35.962" v="2940" actId="14100"/>
          <ac:picMkLst>
            <pc:docMk/>
            <pc:sldMk cId="2686861619" sldId="323"/>
            <ac:picMk id="4" creationId="{1C0E54C5-2C11-4B45-BB34-70225F475563}"/>
          </ac:picMkLst>
        </pc:picChg>
      </pc:sldChg>
      <pc:sldChg chg="new del">
        <pc:chgData name="Klara Kropivsek" userId="293cb2de44f88258" providerId="LiveId" clId="{1E49A267-B933-4ECC-B40C-E5A730E04E70}" dt="2024-10-07T06:38:41.734" v="1363" actId="47"/>
        <pc:sldMkLst>
          <pc:docMk/>
          <pc:sldMk cId="1791122021" sldId="324"/>
        </pc:sldMkLst>
      </pc:sldChg>
      <pc:sldChg chg="addSp delSp modSp new mod modClrScheme chgLayout">
        <pc:chgData name="Klara Kropivsek" userId="293cb2de44f88258" providerId="LiveId" clId="{1E49A267-B933-4ECC-B40C-E5A730E04E70}" dt="2024-10-09T07:50:39.600" v="1841" actId="20577"/>
        <pc:sldMkLst>
          <pc:docMk/>
          <pc:sldMk cId="2997865211" sldId="325"/>
        </pc:sldMkLst>
        <pc:spChg chg="del mod ord">
          <ac:chgData name="Klara Kropivsek" userId="293cb2de44f88258" providerId="LiveId" clId="{1E49A267-B933-4ECC-B40C-E5A730E04E70}" dt="2024-10-07T06:36:33.010" v="1157" actId="700"/>
          <ac:spMkLst>
            <pc:docMk/>
            <pc:sldMk cId="2997865211" sldId="325"/>
            <ac:spMk id="2" creationId="{CBACDABA-8728-46B8-A08D-1C9CE11210C3}"/>
          </ac:spMkLst>
        </pc:spChg>
        <pc:spChg chg="del mod ord">
          <ac:chgData name="Klara Kropivsek" userId="293cb2de44f88258" providerId="LiveId" clId="{1E49A267-B933-4ECC-B40C-E5A730E04E70}" dt="2024-10-07T06:36:33.010" v="1157" actId="700"/>
          <ac:spMkLst>
            <pc:docMk/>
            <pc:sldMk cId="2997865211" sldId="325"/>
            <ac:spMk id="3" creationId="{3F8EC1FB-7D60-7258-EAD9-7B325C6B8ED6}"/>
          </ac:spMkLst>
        </pc:spChg>
        <pc:spChg chg="add del mod ord">
          <ac:chgData name="Klara Kropivsek" userId="293cb2de44f88258" providerId="LiveId" clId="{1E49A267-B933-4ECC-B40C-E5A730E04E70}" dt="2024-10-07T06:37:55.301" v="1335" actId="478"/>
          <ac:spMkLst>
            <pc:docMk/>
            <pc:sldMk cId="2997865211" sldId="325"/>
            <ac:spMk id="4" creationId="{630EF2FF-32AF-A4A0-5CE2-3000A52F0060}"/>
          </ac:spMkLst>
        </pc:spChg>
        <pc:spChg chg="add mod ord">
          <ac:chgData name="Klara Kropivsek" userId="293cb2de44f88258" providerId="LiveId" clId="{1E49A267-B933-4ECC-B40C-E5A730E04E70}" dt="2024-10-09T07:50:39.600" v="1841" actId="20577"/>
          <ac:spMkLst>
            <pc:docMk/>
            <pc:sldMk cId="2997865211" sldId="325"/>
            <ac:spMk id="5" creationId="{80A94451-1E85-4EB7-AD9C-F797C0C41ECC}"/>
          </ac:spMkLst>
        </pc:spChg>
        <pc:spChg chg="add mod">
          <ac:chgData name="Klara Kropivsek" userId="293cb2de44f88258" providerId="LiveId" clId="{1E49A267-B933-4ECC-B40C-E5A730E04E70}" dt="2024-10-07T06:38:33.123" v="1362" actId="14100"/>
          <ac:spMkLst>
            <pc:docMk/>
            <pc:sldMk cId="2997865211" sldId="325"/>
            <ac:spMk id="6" creationId="{C476B6CC-500D-FCE9-2020-992BFD20DD38}"/>
          </ac:spMkLst>
        </pc:spChg>
        <pc:spChg chg="add del mod">
          <ac:chgData name="Klara Kropivsek" userId="293cb2de44f88258" providerId="LiveId" clId="{1E49A267-B933-4ECC-B40C-E5A730E04E70}" dt="2024-10-07T06:37:51.853" v="1334" actId="478"/>
          <ac:spMkLst>
            <pc:docMk/>
            <pc:sldMk cId="2997865211" sldId="325"/>
            <ac:spMk id="7" creationId="{74C1F0FF-23C5-0E92-D4AD-727AA47C911A}"/>
          </ac:spMkLst>
        </pc:spChg>
        <pc:picChg chg="add mod">
          <ac:chgData name="Klara Kropivsek" userId="293cb2de44f88258" providerId="LiveId" clId="{1E49A267-B933-4ECC-B40C-E5A730E04E70}" dt="2024-10-09T07:50:33.495" v="1835" actId="1076"/>
          <ac:picMkLst>
            <pc:docMk/>
            <pc:sldMk cId="2997865211" sldId="325"/>
            <ac:picMk id="2" creationId="{C34BD580-3FC0-0658-9D88-E2E02CFEDB17}"/>
          </ac:picMkLst>
        </pc:picChg>
        <pc:picChg chg="add mod">
          <ac:chgData name="Klara Kropivsek" userId="293cb2de44f88258" providerId="LiveId" clId="{1E49A267-B933-4ECC-B40C-E5A730E04E70}" dt="2024-10-07T06:36:34.921" v="1158"/>
          <ac:picMkLst>
            <pc:docMk/>
            <pc:sldMk cId="2997865211" sldId="325"/>
            <ac:picMk id="8" creationId="{6A1E8A43-5186-C5EA-B7B9-B28419F00B9E}"/>
          </ac:picMkLst>
        </pc:picChg>
        <pc:picChg chg="add mod">
          <ac:chgData name="Klara Kropivsek" userId="293cb2de44f88258" providerId="LiveId" clId="{1E49A267-B933-4ECC-B40C-E5A730E04E70}" dt="2024-10-07T06:36:34.921" v="1158"/>
          <ac:picMkLst>
            <pc:docMk/>
            <pc:sldMk cId="2997865211" sldId="325"/>
            <ac:picMk id="9" creationId="{3562F473-3FB6-1817-A541-E2E480622C5A}"/>
          </ac:picMkLst>
        </pc:picChg>
      </pc:sldChg>
      <pc:sldChg chg="addSp modSp add mod">
        <pc:chgData name="Klara Kropivsek" userId="293cb2de44f88258" providerId="LiveId" clId="{1E49A267-B933-4ECC-B40C-E5A730E04E70}" dt="2024-10-10T07:29:37.393" v="2425" actId="20577"/>
        <pc:sldMkLst>
          <pc:docMk/>
          <pc:sldMk cId="3578659540" sldId="326"/>
        </pc:sldMkLst>
        <pc:spChg chg="mod">
          <ac:chgData name="Klara Kropivsek" userId="293cb2de44f88258" providerId="LiveId" clId="{1E49A267-B933-4ECC-B40C-E5A730E04E70}" dt="2024-10-10T07:29:37.393" v="2425" actId="20577"/>
          <ac:spMkLst>
            <pc:docMk/>
            <pc:sldMk cId="3578659540" sldId="326"/>
            <ac:spMk id="3" creationId="{81DE7668-D638-570F-2273-26AF5071B5CF}"/>
          </ac:spMkLst>
        </pc:spChg>
        <pc:spChg chg="add mod">
          <ac:chgData name="Klara Kropivsek" userId="293cb2de44f88258" providerId="LiveId" clId="{1E49A267-B933-4ECC-B40C-E5A730E04E70}" dt="2024-10-07T20:10:13.709" v="1386"/>
          <ac:spMkLst>
            <pc:docMk/>
            <pc:sldMk cId="3578659540" sldId="326"/>
            <ac:spMk id="5" creationId="{F6A1ABB6-8A63-46C0-991F-1D85732B39C9}"/>
          </ac:spMkLst>
        </pc:spChg>
        <pc:spChg chg="add mod">
          <ac:chgData name="Klara Kropivsek" userId="293cb2de44f88258" providerId="LiveId" clId="{1E49A267-B933-4ECC-B40C-E5A730E04E70}" dt="2024-10-07T20:10:13.709" v="1386"/>
          <ac:spMkLst>
            <pc:docMk/>
            <pc:sldMk cId="3578659540" sldId="326"/>
            <ac:spMk id="7" creationId="{AB890DF5-C09B-2AB1-0653-2B99A3A20E07}"/>
          </ac:spMkLst>
        </pc:spChg>
        <pc:spChg chg="add mod">
          <ac:chgData name="Klara Kropivsek" userId="293cb2de44f88258" providerId="LiveId" clId="{1E49A267-B933-4ECC-B40C-E5A730E04E70}" dt="2024-10-07T20:10:13.709" v="1386"/>
          <ac:spMkLst>
            <pc:docMk/>
            <pc:sldMk cId="3578659540" sldId="326"/>
            <ac:spMk id="8" creationId="{7168693D-6E4F-BD7C-2EAA-52253514DDA6}"/>
          </ac:spMkLst>
        </pc:spChg>
        <pc:picChg chg="add mod">
          <ac:chgData name="Klara Kropivsek" userId="293cb2de44f88258" providerId="LiveId" clId="{1E49A267-B933-4ECC-B40C-E5A730E04E70}" dt="2024-10-07T20:10:13.709" v="1386"/>
          <ac:picMkLst>
            <pc:docMk/>
            <pc:sldMk cId="3578659540" sldId="326"/>
            <ac:picMk id="4" creationId="{1AEA4CBC-A2C7-6F35-5A07-DC9A364D5355}"/>
          </ac:picMkLst>
        </pc:picChg>
        <pc:picChg chg="add mod">
          <ac:chgData name="Klara Kropivsek" userId="293cb2de44f88258" providerId="LiveId" clId="{1E49A267-B933-4ECC-B40C-E5A730E04E70}" dt="2024-10-07T20:10:13.709" v="1386"/>
          <ac:picMkLst>
            <pc:docMk/>
            <pc:sldMk cId="3578659540" sldId="326"/>
            <ac:picMk id="6" creationId="{BCE289CF-449E-554C-894B-4C7FFB07A552}"/>
          </ac:picMkLst>
        </pc:picChg>
      </pc:sldChg>
      <pc:sldChg chg="addSp modSp add mod">
        <pc:chgData name="Klara Kropivsek" userId="293cb2de44f88258" providerId="LiveId" clId="{1E49A267-B933-4ECC-B40C-E5A730E04E70}" dt="2024-10-10T07:29:45.372" v="2436" actId="20577"/>
        <pc:sldMkLst>
          <pc:docMk/>
          <pc:sldMk cId="1822730298" sldId="327"/>
        </pc:sldMkLst>
        <pc:spChg chg="mod">
          <ac:chgData name="Klara Kropivsek" userId="293cb2de44f88258" providerId="LiveId" clId="{1E49A267-B933-4ECC-B40C-E5A730E04E70}" dt="2024-10-10T07:29:45.372" v="2436" actId="20577"/>
          <ac:spMkLst>
            <pc:docMk/>
            <pc:sldMk cId="1822730298" sldId="327"/>
            <ac:spMk id="3" creationId="{81DE7668-D638-570F-2273-26AF5071B5CF}"/>
          </ac:spMkLst>
        </pc:spChg>
        <pc:spChg chg="mod">
          <ac:chgData name="Klara Kropivsek" userId="293cb2de44f88258" providerId="LiveId" clId="{1E49A267-B933-4ECC-B40C-E5A730E04E70}" dt="2024-10-07T20:11:18.486" v="1391" actId="207"/>
          <ac:spMkLst>
            <pc:docMk/>
            <pc:sldMk cId="1822730298" sldId="327"/>
            <ac:spMk id="5" creationId="{F6A1ABB6-8A63-46C0-991F-1D85732B39C9}"/>
          </ac:spMkLst>
        </pc:spChg>
        <pc:spChg chg="add mod">
          <ac:chgData name="Klara Kropivsek" userId="293cb2de44f88258" providerId="LiveId" clId="{1E49A267-B933-4ECC-B40C-E5A730E04E70}" dt="2024-10-07T20:11:29.791" v="1392"/>
          <ac:spMkLst>
            <pc:docMk/>
            <pc:sldMk cId="1822730298" sldId="327"/>
            <ac:spMk id="9" creationId="{3ED59497-FDD4-1FB4-2CC8-2ED48579A86B}"/>
          </ac:spMkLst>
        </pc:spChg>
        <pc:spChg chg="add mod">
          <ac:chgData name="Klara Kropivsek" userId="293cb2de44f88258" providerId="LiveId" clId="{1E49A267-B933-4ECC-B40C-E5A730E04E70}" dt="2024-10-07T20:11:29.791" v="1392"/>
          <ac:spMkLst>
            <pc:docMk/>
            <pc:sldMk cId="1822730298" sldId="327"/>
            <ac:spMk id="10" creationId="{35EAE9F0-AB20-CAEF-213D-D6AEF0CF186E}"/>
          </ac:spMkLst>
        </pc:spChg>
        <pc:picChg chg="mod">
          <ac:chgData name="Klara Kropivsek" userId="293cb2de44f88258" providerId="LiveId" clId="{1E49A267-B933-4ECC-B40C-E5A730E04E70}" dt="2024-10-07T20:11:04.424" v="1390"/>
          <ac:picMkLst>
            <pc:docMk/>
            <pc:sldMk cId="1822730298" sldId="327"/>
            <ac:picMk id="4" creationId="{1AEA4CBC-A2C7-6F35-5A07-DC9A364D5355}"/>
          </ac:picMkLst>
        </pc:picChg>
        <pc:picChg chg="mod">
          <ac:chgData name="Klara Kropivsek" userId="293cb2de44f88258" providerId="LiveId" clId="{1E49A267-B933-4ECC-B40C-E5A730E04E70}" dt="2024-10-07T20:10:56.972" v="1389"/>
          <ac:picMkLst>
            <pc:docMk/>
            <pc:sldMk cId="1822730298" sldId="327"/>
            <ac:picMk id="6" creationId="{BCE289CF-449E-554C-894B-4C7FFB07A552}"/>
          </ac:picMkLst>
        </pc:picChg>
      </pc:sldChg>
      <pc:sldChg chg="delSp modSp add mod">
        <pc:chgData name="Klara Kropivsek" userId="293cb2de44f88258" providerId="LiveId" clId="{1E49A267-B933-4ECC-B40C-E5A730E04E70}" dt="2024-10-07T20:13:29.453" v="1400"/>
        <pc:sldMkLst>
          <pc:docMk/>
          <pc:sldMk cId="3148799775" sldId="328"/>
        </pc:sldMkLst>
        <pc:spChg chg="mod">
          <ac:chgData name="Klara Kropivsek" userId="293cb2de44f88258" providerId="LiveId" clId="{1E49A267-B933-4ECC-B40C-E5A730E04E70}" dt="2024-10-07T20:13:29.453" v="1400"/>
          <ac:spMkLst>
            <pc:docMk/>
            <pc:sldMk cId="3148799775" sldId="328"/>
            <ac:spMk id="3" creationId="{81DE7668-D638-570F-2273-26AF5071B5CF}"/>
          </ac:spMkLst>
        </pc:spChg>
        <pc:spChg chg="del">
          <ac:chgData name="Klara Kropivsek" userId="293cb2de44f88258" providerId="LiveId" clId="{1E49A267-B933-4ECC-B40C-E5A730E04E70}" dt="2024-10-07T20:13:23.333" v="1399" actId="478"/>
          <ac:spMkLst>
            <pc:docMk/>
            <pc:sldMk cId="3148799775" sldId="328"/>
            <ac:spMk id="5" creationId="{F6A1ABB6-8A63-46C0-991F-1D85732B39C9}"/>
          </ac:spMkLst>
        </pc:spChg>
        <pc:spChg chg="del">
          <ac:chgData name="Klara Kropivsek" userId="293cb2de44f88258" providerId="LiveId" clId="{1E49A267-B933-4ECC-B40C-E5A730E04E70}" dt="2024-10-07T20:13:20.348" v="1398" actId="478"/>
          <ac:spMkLst>
            <pc:docMk/>
            <pc:sldMk cId="3148799775" sldId="328"/>
            <ac:spMk id="7" creationId="{AB890DF5-C09B-2AB1-0653-2B99A3A20E07}"/>
          </ac:spMkLst>
        </pc:spChg>
        <pc:spChg chg="del">
          <ac:chgData name="Klara Kropivsek" userId="293cb2de44f88258" providerId="LiveId" clId="{1E49A267-B933-4ECC-B40C-E5A730E04E70}" dt="2024-10-07T20:13:20.348" v="1398" actId="478"/>
          <ac:spMkLst>
            <pc:docMk/>
            <pc:sldMk cId="3148799775" sldId="328"/>
            <ac:spMk id="8" creationId="{7168693D-6E4F-BD7C-2EAA-52253514DDA6}"/>
          </ac:spMkLst>
        </pc:spChg>
        <pc:spChg chg="del">
          <ac:chgData name="Klara Kropivsek" userId="293cb2de44f88258" providerId="LiveId" clId="{1E49A267-B933-4ECC-B40C-E5A730E04E70}" dt="2024-10-07T20:13:20.348" v="1398" actId="478"/>
          <ac:spMkLst>
            <pc:docMk/>
            <pc:sldMk cId="3148799775" sldId="328"/>
            <ac:spMk id="9" creationId="{3ED59497-FDD4-1FB4-2CC8-2ED48579A86B}"/>
          </ac:spMkLst>
        </pc:spChg>
        <pc:spChg chg="del">
          <ac:chgData name="Klara Kropivsek" userId="293cb2de44f88258" providerId="LiveId" clId="{1E49A267-B933-4ECC-B40C-E5A730E04E70}" dt="2024-10-07T20:13:20.348" v="1398" actId="478"/>
          <ac:spMkLst>
            <pc:docMk/>
            <pc:sldMk cId="3148799775" sldId="328"/>
            <ac:spMk id="10" creationId="{35EAE9F0-AB20-CAEF-213D-D6AEF0CF186E}"/>
          </ac:spMkLst>
        </pc:spChg>
        <pc:picChg chg="del">
          <ac:chgData name="Klara Kropivsek" userId="293cb2de44f88258" providerId="LiveId" clId="{1E49A267-B933-4ECC-B40C-E5A730E04E70}" dt="2024-10-07T20:13:20.348" v="1398" actId="478"/>
          <ac:picMkLst>
            <pc:docMk/>
            <pc:sldMk cId="3148799775" sldId="328"/>
            <ac:picMk id="4" creationId="{1AEA4CBC-A2C7-6F35-5A07-DC9A364D5355}"/>
          </ac:picMkLst>
        </pc:picChg>
        <pc:picChg chg="del">
          <ac:chgData name="Klara Kropivsek" userId="293cb2de44f88258" providerId="LiveId" clId="{1E49A267-B933-4ECC-B40C-E5A730E04E70}" dt="2024-10-07T20:13:20.348" v="1398" actId="478"/>
          <ac:picMkLst>
            <pc:docMk/>
            <pc:sldMk cId="3148799775" sldId="328"/>
            <ac:picMk id="6" creationId="{BCE289CF-449E-554C-894B-4C7FFB07A552}"/>
          </ac:picMkLst>
        </pc:picChg>
      </pc:sldChg>
      <pc:sldChg chg="addSp delSp modSp add mod ord">
        <pc:chgData name="Klara Kropivsek" userId="293cb2de44f88258" providerId="LiveId" clId="{1E49A267-B933-4ECC-B40C-E5A730E04E70}" dt="2024-10-10T07:31:55.446" v="2463" actId="20577"/>
        <pc:sldMkLst>
          <pc:docMk/>
          <pc:sldMk cId="960504373" sldId="329"/>
        </pc:sldMkLst>
        <pc:spChg chg="mod">
          <ac:chgData name="Klara Kropivsek" userId="293cb2de44f88258" providerId="LiveId" clId="{1E49A267-B933-4ECC-B40C-E5A730E04E70}" dt="2024-10-10T07:31:55.446" v="2463" actId="20577"/>
          <ac:spMkLst>
            <pc:docMk/>
            <pc:sldMk cId="960504373" sldId="329"/>
            <ac:spMk id="3" creationId="{81DE7668-D638-570F-2273-26AF5071B5CF}"/>
          </ac:spMkLst>
        </pc:spChg>
        <pc:spChg chg="add del">
          <ac:chgData name="Klara Kropivsek" userId="293cb2de44f88258" providerId="LiveId" clId="{1E49A267-B933-4ECC-B40C-E5A730E04E70}" dt="2024-10-07T20:29:28.647" v="1406" actId="22"/>
          <ac:spMkLst>
            <pc:docMk/>
            <pc:sldMk cId="960504373" sldId="329"/>
            <ac:spMk id="6" creationId="{396FF110-449E-0552-1BC7-BCA56F80B80B}"/>
          </ac:spMkLst>
        </pc:spChg>
        <pc:spChg chg="add mod">
          <ac:chgData name="Klara Kropivsek" userId="293cb2de44f88258" providerId="LiveId" clId="{1E49A267-B933-4ECC-B40C-E5A730E04E70}" dt="2024-10-07T20:41:12.171" v="1503" actId="1038"/>
          <ac:spMkLst>
            <pc:docMk/>
            <pc:sldMk cId="960504373" sldId="329"/>
            <ac:spMk id="8" creationId="{C9CFBD03-AB32-54E8-ABD3-F81B91215952}"/>
          </ac:spMkLst>
        </pc:spChg>
        <pc:graphicFrameChg chg="add mod modGraphic">
          <ac:chgData name="Klara Kropivsek" userId="293cb2de44f88258" providerId="LiveId" clId="{1E49A267-B933-4ECC-B40C-E5A730E04E70}" dt="2024-10-07T20:40:57.300" v="1500" actId="14100"/>
          <ac:graphicFrameMkLst>
            <pc:docMk/>
            <pc:sldMk cId="960504373" sldId="329"/>
            <ac:graphicFrameMk id="7" creationId="{419963B1-082A-7364-BB4D-E7163DF11CBD}"/>
          </ac:graphicFrameMkLst>
        </pc:graphicFrameChg>
        <pc:picChg chg="del">
          <ac:chgData name="Klara Kropivsek" userId="293cb2de44f88258" providerId="LiveId" clId="{1E49A267-B933-4ECC-B40C-E5A730E04E70}" dt="2024-10-07T20:29:18.448" v="1404" actId="478"/>
          <ac:picMkLst>
            <pc:docMk/>
            <pc:sldMk cId="960504373" sldId="329"/>
            <ac:picMk id="4" creationId="{9EFEA3A7-BA5E-C270-184C-1382039EEBDC}"/>
          </ac:picMkLst>
        </pc:picChg>
      </pc:sldChg>
      <pc:sldChg chg="modSp add del mod">
        <pc:chgData name="Klara Kropivsek" userId="293cb2de44f88258" providerId="LiveId" clId="{1E49A267-B933-4ECC-B40C-E5A730E04E70}" dt="2024-10-07T20:41:23.577" v="1505" actId="47"/>
        <pc:sldMkLst>
          <pc:docMk/>
          <pc:sldMk cId="1195201571" sldId="330"/>
        </pc:sldMkLst>
        <pc:spChg chg="mod">
          <ac:chgData name="Klara Kropivsek" userId="293cb2de44f88258" providerId="LiveId" clId="{1E49A267-B933-4ECC-B40C-E5A730E04E70}" dt="2024-10-07T20:38:47.514" v="1475" actId="1037"/>
          <ac:spMkLst>
            <pc:docMk/>
            <pc:sldMk cId="1195201571" sldId="330"/>
            <ac:spMk id="8" creationId="{C9CFBD03-AB32-54E8-ABD3-F81B91215952}"/>
          </ac:spMkLst>
        </pc:spChg>
        <pc:graphicFrameChg chg="modGraphic">
          <ac:chgData name="Klara Kropivsek" userId="293cb2de44f88258" providerId="LiveId" clId="{1E49A267-B933-4ECC-B40C-E5A730E04E70}" dt="2024-10-07T20:39:31.646" v="1491" actId="20577"/>
          <ac:graphicFrameMkLst>
            <pc:docMk/>
            <pc:sldMk cId="1195201571" sldId="330"/>
            <ac:graphicFrameMk id="7" creationId="{419963B1-082A-7364-BB4D-E7163DF11CBD}"/>
          </ac:graphicFrameMkLst>
        </pc:graphicFrameChg>
      </pc:sldChg>
      <pc:sldChg chg="modSp add mod">
        <pc:chgData name="Klara Kropivsek" userId="293cb2de44f88258" providerId="LiveId" clId="{1E49A267-B933-4ECC-B40C-E5A730E04E70}" dt="2024-10-10T07:32:02.126" v="2472" actId="20577"/>
        <pc:sldMkLst>
          <pc:docMk/>
          <pc:sldMk cId="3291678536" sldId="331"/>
        </pc:sldMkLst>
        <pc:spChg chg="mod">
          <ac:chgData name="Klara Kropivsek" userId="293cb2de44f88258" providerId="LiveId" clId="{1E49A267-B933-4ECC-B40C-E5A730E04E70}" dt="2024-10-10T07:32:02.126" v="2472" actId="20577"/>
          <ac:spMkLst>
            <pc:docMk/>
            <pc:sldMk cId="3291678536" sldId="331"/>
            <ac:spMk id="3" creationId="{81DE7668-D638-570F-2273-26AF5071B5CF}"/>
          </ac:spMkLst>
        </pc:spChg>
        <pc:spChg chg="mod">
          <ac:chgData name="Klara Kropivsek" userId="293cb2de44f88258" providerId="LiveId" clId="{1E49A267-B933-4ECC-B40C-E5A730E04E70}" dt="2024-10-07T20:42:13.721" v="1558" actId="208"/>
          <ac:spMkLst>
            <pc:docMk/>
            <pc:sldMk cId="3291678536" sldId="331"/>
            <ac:spMk id="8" creationId="{C9CFBD03-AB32-54E8-ABD3-F81B91215952}"/>
          </ac:spMkLst>
        </pc:spChg>
      </pc:sldChg>
      <pc:sldChg chg="addSp delSp modSp add mod delAnim modAnim modNotesTx">
        <pc:chgData name="Klara Kropivsek" userId="293cb2de44f88258" providerId="LiveId" clId="{1E49A267-B933-4ECC-B40C-E5A730E04E70}" dt="2024-10-10T07:45:10.250" v="2613"/>
        <pc:sldMkLst>
          <pc:docMk/>
          <pc:sldMk cId="1868999814" sldId="332"/>
        </pc:sldMkLst>
        <pc:spChg chg="del">
          <ac:chgData name="Klara Kropivsek" userId="293cb2de44f88258" providerId="LiveId" clId="{1E49A267-B933-4ECC-B40C-E5A730E04E70}" dt="2024-10-07T20:57:18.724" v="1565" actId="478"/>
          <ac:spMkLst>
            <pc:docMk/>
            <pc:sldMk cId="1868999814" sldId="332"/>
            <ac:spMk id="8" creationId="{905D1366-B361-00D3-1844-1426A7EA440F}"/>
          </ac:spMkLst>
        </pc:spChg>
        <pc:spChg chg="del">
          <ac:chgData name="Klara Kropivsek" userId="293cb2de44f88258" providerId="LiveId" clId="{1E49A267-B933-4ECC-B40C-E5A730E04E70}" dt="2024-10-07T20:57:02.888" v="1560" actId="478"/>
          <ac:spMkLst>
            <pc:docMk/>
            <pc:sldMk cId="1868999814" sldId="332"/>
            <ac:spMk id="12" creationId="{84937B0B-497E-FB30-DDAE-017B6B054751}"/>
          </ac:spMkLst>
        </pc:spChg>
        <pc:spChg chg="del">
          <ac:chgData name="Klara Kropivsek" userId="293cb2de44f88258" providerId="LiveId" clId="{1E49A267-B933-4ECC-B40C-E5A730E04E70}" dt="2024-10-07T20:57:29.797" v="1569" actId="478"/>
          <ac:spMkLst>
            <pc:docMk/>
            <pc:sldMk cId="1868999814" sldId="332"/>
            <ac:spMk id="13" creationId="{15921A24-AAEC-3A95-39AB-A9EB9F1D6F74}"/>
          </ac:spMkLst>
        </pc:spChg>
        <pc:spChg chg="add mod">
          <ac:chgData name="Klara Kropivsek" userId="293cb2de44f88258" providerId="LiveId" clId="{1E49A267-B933-4ECC-B40C-E5A730E04E70}" dt="2024-10-08T10:22:52.632" v="1742" actId="1038"/>
          <ac:spMkLst>
            <pc:docMk/>
            <pc:sldMk cId="1868999814" sldId="332"/>
            <ac:spMk id="15" creationId="{E7C9C6C5-303A-7E88-8778-0BEB464CBE45}"/>
          </ac:spMkLst>
        </pc:spChg>
        <pc:spChg chg="mod">
          <ac:chgData name="Klara Kropivsek" userId="293cb2de44f88258" providerId="LiveId" clId="{1E49A267-B933-4ECC-B40C-E5A730E04E70}" dt="2024-10-09T08:06:25.260" v="2007" actId="552"/>
          <ac:spMkLst>
            <pc:docMk/>
            <pc:sldMk cId="1868999814" sldId="332"/>
            <ac:spMk id="18" creationId="{E54C3802-A496-9FA5-0D41-4C8E402B03D3}"/>
          </ac:spMkLst>
        </pc:spChg>
        <pc:spChg chg="add del mod">
          <ac:chgData name="Klara Kropivsek" userId="293cb2de44f88258" providerId="LiveId" clId="{1E49A267-B933-4ECC-B40C-E5A730E04E70}" dt="2024-10-08T13:31:47.634" v="1747"/>
          <ac:spMkLst>
            <pc:docMk/>
            <pc:sldMk cId="1868999814" sldId="332"/>
            <ac:spMk id="19" creationId="{534522C7-F71C-48AF-CB50-6BD0CFD40B2B}"/>
          </ac:spMkLst>
        </pc:spChg>
        <pc:spChg chg="mod">
          <ac:chgData name="Klara Kropivsek" userId="293cb2de44f88258" providerId="LiveId" clId="{1E49A267-B933-4ECC-B40C-E5A730E04E70}" dt="2024-10-08T10:21:33.150" v="1711" actId="20577"/>
          <ac:spMkLst>
            <pc:docMk/>
            <pc:sldMk cId="1868999814" sldId="332"/>
            <ac:spMk id="25" creationId="{FC38F04E-0B73-3C92-53EB-BA4DD5A971B6}"/>
          </ac:spMkLst>
        </pc:spChg>
        <pc:spChg chg="del">
          <ac:chgData name="Klara Kropivsek" userId="293cb2de44f88258" providerId="LiveId" clId="{1E49A267-B933-4ECC-B40C-E5A730E04E70}" dt="2024-10-07T20:57:15.357" v="1564" actId="478"/>
          <ac:spMkLst>
            <pc:docMk/>
            <pc:sldMk cId="1868999814" sldId="332"/>
            <ac:spMk id="33" creationId="{8A92EA60-9FAF-E5AB-651D-80351838BF92}"/>
          </ac:spMkLst>
        </pc:spChg>
        <pc:spChg chg="del">
          <ac:chgData name="Klara Kropivsek" userId="293cb2de44f88258" providerId="LiveId" clId="{1E49A267-B933-4ECC-B40C-E5A730E04E70}" dt="2024-10-09T08:02:52.750" v="1880" actId="478"/>
          <ac:spMkLst>
            <pc:docMk/>
            <pc:sldMk cId="1868999814" sldId="332"/>
            <ac:spMk id="35" creationId="{D3634F42-588A-E50D-0F2B-31400EBD9683}"/>
          </ac:spMkLst>
        </pc:spChg>
        <pc:spChg chg="add mod">
          <ac:chgData name="Klara Kropivsek" userId="293cb2de44f88258" providerId="LiveId" clId="{1E49A267-B933-4ECC-B40C-E5A730E04E70}" dt="2024-10-08T13:31:47.619" v="1745"/>
          <ac:spMkLst>
            <pc:docMk/>
            <pc:sldMk cId="1868999814" sldId="332"/>
            <ac:spMk id="40" creationId="{A97E69C6-796E-5055-720B-96F1C83F3AE9}"/>
          </ac:spMkLst>
        </pc:spChg>
        <pc:spChg chg="add mod">
          <ac:chgData name="Klara Kropivsek" userId="293cb2de44f88258" providerId="LiveId" clId="{1E49A267-B933-4ECC-B40C-E5A730E04E70}" dt="2024-10-08T13:31:47.619" v="1745"/>
          <ac:spMkLst>
            <pc:docMk/>
            <pc:sldMk cId="1868999814" sldId="332"/>
            <ac:spMk id="42" creationId="{C1FABEB5-95B3-252C-80EA-09BE1D76535E}"/>
          </ac:spMkLst>
        </pc:spChg>
        <pc:spChg chg="add mod">
          <ac:chgData name="Klara Kropivsek" userId="293cb2de44f88258" providerId="LiveId" clId="{1E49A267-B933-4ECC-B40C-E5A730E04E70}" dt="2024-10-08T13:31:47.619" v="1745"/>
          <ac:spMkLst>
            <pc:docMk/>
            <pc:sldMk cId="1868999814" sldId="332"/>
            <ac:spMk id="44" creationId="{2551FED2-3F1A-BE79-B084-C847CBC834D8}"/>
          </ac:spMkLst>
        </pc:spChg>
        <pc:spChg chg="add mod">
          <ac:chgData name="Klara Kropivsek" userId="293cb2de44f88258" providerId="LiveId" clId="{1E49A267-B933-4ECC-B40C-E5A730E04E70}" dt="2024-10-08T13:31:47.619" v="1745"/>
          <ac:spMkLst>
            <pc:docMk/>
            <pc:sldMk cId="1868999814" sldId="332"/>
            <ac:spMk id="45" creationId="{D494C4A8-64F5-91CC-3A3C-13DC8A7A09A0}"/>
          </ac:spMkLst>
        </pc:spChg>
        <pc:spChg chg="add mod">
          <ac:chgData name="Klara Kropivsek" userId="293cb2de44f88258" providerId="LiveId" clId="{1E49A267-B933-4ECC-B40C-E5A730E04E70}" dt="2024-10-08T13:31:47.619" v="1745"/>
          <ac:spMkLst>
            <pc:docMk/>
            <pc:sldMk cId="1868999814" sldId="332"/>
            <ac:spMk id="46" creationId="{DBCF1AA2-31B8-752C-537D-9ECF2AEA4748}"/>
          </ac:spMkLst>
        </pc:spChg>
        <pc:spChg chg="add mod">
          <ac:chgData name="Klara Kropivsek" userId="293cb2de44f88258" providerId="LiveId" clId="{1E49A267-B933-4ECC-B40C-E5A730E04E70}" dt="2024-10-08T13:31:47.619" v="1745"/>
          <ac:spMkLst>
            <pc:docMk/>
            <pc:sldMk cId="1868999814" sldId="332"/>
            <ac:spMk id="48" creationId="{D42A2EAC-2585-3917-2BA2-F2FB933A0DAF}"/>
          </ac:spMkLst>
        </pc:spChg>
        <pc:spChg chg="add mod">
          <ac:chgData name="Klara Kropivsek" userId="293cb2de44f88258" providerId="LiveId" clId="{1E49A267-B933-4ECC-B40C-E5A730E04E70}" dt="2024-10-08T13:31:47.619" v="1745"/>
          <ac:spMkLst>
            <pc:docMk/>
            <pc:sldMk cId="1868999814" sldId="332"/>
            <ac:spMk id="49" creationId="{D27BAAA1-BC82-61C2-AF38-D7ECD283B603}"/>
          </ac:spMkLst>
        </pc:spChg>
        <pc:spChg chg="del">
          <ac:chgData name="Klara Kropivsek" userId="293cb2de44f88258" providerId="LiveId" clId="{1E49A267-B933-4ECC-B40C-E5A730E04E70}" dt="2024-10-07T20:57:12.718" v="1563" actId="478"/>
          <ac:spMkLst>
            <pc:docMk/>
            <pc:sldMk cId="1868999814" sldId="332"/>
            <ac:spMk id="50" creationId="{2061096C-848E-FDF7-5C10-5AF9C88E32CA}"/>
          </ac:spMkLst>
        </pc:spChg>
        <pc:spChg chg="add mod">
          <ac:chgData name="Klara Kropivsek" userId="293cb2de44f88258" providerId="LiveId" clId="{1E49A267-B933-4ECC-B40C-E5A730E04E70}" dt="2024-10-08T13:31:47.619" v="1745"/>
          <ac:spMkLst>
            <pc:docMk/>
            <pc:sldMk cId="1868999814" sldId="332"/>
            <ac:spMk id="51" creationId="{BC61D2FE-2722-2DDB-8930-0ED8D892B871}"/>
          </ac:spMkLst>
        </pc:spChg>
        <pc:spChg chg="add mod">
          <ac:chgData name="Klara Kropivsek" userId="293cb2de44f88258" providerId="LiveId" clId="{1E49A267-B933-4ECC-B40C-E5A730E04E70}" dt="2024-10-08T13:31:47.619" v="1745"/>
          <ac:spMkLst>
            <pc:docMk/>
            <pc:sldMk cId="1868999814" sldId="332"/>
            <ac:spMk id="52" creationId="{443F4842-75DC-39C2-0E14-3D3D08FB565D}"/>
          </ac:spMkLst>
        </pc:spChg>
        <pc:spChg chg="add mod">
          <ac:chgData name="Klara Kropivsek" userId="293cb2de44f88258" providerId="LiveId" clId="{1E49A267-B933-4ECC-B40C-E5A730E04E70}" dt="2024-10-08T13:31:47.619" v="1745"/>
          <ac:spMkLst>
            <pc:docMk/>
            <pc:sldMk cId="1868999814" sldId="332"/>
            <ac:spMk id="53" creationId="{D3AABDF7-D7A2-0BBE-3FA6-DD9A05FF1619}"/>
          </ac:spMkLst>
        </pc:spChg>
        <pc:spChg chg="add mod">
          <ac:chgData name="Klara Kropivsek" userId="293cb2de44f88258" providerId="LiveId" clId="{1E49A267-B933-4ECC-B40C-E5A730E04E70}" dt="2024-10-08T13:31:47.619" v="1745"/>
          <ac:spMkLst>
            <pc:docMk/>
            <pc:sldMk cId="1868999814" sldId="332"/>
            <ac:spMk id="54" creationId="{F41DC43F-0DC1-B3FD-14AE-4736018A9AEF}"/>
          </ac:spMkLst>
        </pc:spChg>
        <pc:spChg chg="add mod">
          <ac:chgData name="Klara Kropivsek" userId="293cb2de44f88258" providerId="LiveId" clId="{1E49A267-B933-4ECC-B40C-E5A730E04E70}" dt="2024-10-08T13:31:47.619" v="1745"/>
          <ac:spMkLst>
            <pc:docMk/>
            <pc:sldMk cId="1868999814" sldId="332"/>
            <ac:spMk id="55" creationId="{D2D643F8-FE68-146F-5F82-F71DC4F9660E}"/>
          </ac:spMkLst>
        </pc:spChg>
        <pc:spChg chg="add mod">
          <ac:chgData name="Klara Kropivsek" userId="293cb2de44f88258" providerId="LiveId" clId="{1E49A267-B933-4ECC-B40C-E5A730E04E70}" dt="2024-10-08T13:31:47.619" v="1745"/>
          <ac:spMkLst>
            <pc:docMk/>
            <pc:sldMk cId="1868999814" sldId="332"/>
            <ac:spMk id="56" creationId="{96B287D1-A2BD-045C-28A5-7D2E30BB7798}"/>
          </ac:spMkLst>
        </pc:spChg>
        <pc:spChg chg="add mod">
          <ac:chgData name="Klara Kropivsek" userId="293cb2de44f88258" providerId="LiveId" clId="{1E49A267-B933-4ECC-B40C-E5A730E04E70}" dt="2024-10-08T13:31:47.619" v="1745"/>
          <ac:spMkLst>
            <pc:docMk/>
            <pc:sldMk cId="1868999814" sldId="332"/>
            <ac:spMk id="57" creationId="{5C212BBA-8E07-AD62-0E3C-58AFFD8BED9A}"/>
          </ac:spMkLst>
        </pc:spChg>
        <pc:spChg chg="add mod">
          <ac:chgData name="Klara Kropivsek" userId="293cb2de44f88258" providerId="LiveId" clId="{1E49A267-B933-4ECC-B40C-E5A730E04E70}" dt="2024-10-08T13:31:47.619" v="1745"/>
          <ac:spMkLst>
            <pc:docMk/>
            <pc:sldMk cId="1868999814" sldId="332"/>
            <ac:spMk id="58" creationId="{6FE4EE0A-67E4-CAE5-41BA-9A02DAE9478F}"/>
          </ac:spMkLst>
        </pc:spChg>
        <pc:spChg chg="add mod">
          <ac:chgData name="Klara Kropivsek" userId="293cb2de44f88258" providerId="LiveId" clId="{1E49A267-B933-4ECC-B40C-E5A730E04E70}" dt="2024-10-08T13:31:47.619" v="1745"/>
          <ac:spMkLst>
            <pc:docMk/>
            <pc:sldMk cId="1868999814" sldId="332"/>
            <ac:spMk id="59" creationId="{D5A4EDE6-0F8E-C289-1D06-09182829FCC6}"/>
          </ac:spMkLst>
        </pc:spChg>
        <pc:spChg chg="add mod">
          <ac:chgData name="Klara Kropivsek" userId="293cb2de44f88258" providerId="LiveId" clId="{1E49A267-B933-4ECC-B40C-E5A730E04E70}" dt="2024-10-08T13:31:47.619" v="1745"/>
          <ac:spMkLst>
            <pc:docMk/>
            <pc:sldMk cId="1868999814" sldId="332"/>
            <ac:spMk id="60" creationId="{7F0A19DF-412A-9558-C7F6-16D31C615766}"/>
          </ac:spMkLst>
        </pc:spChg>
        <pc:spChg chg="add mod">
          <ac:chgData name="Klara Kropivsek" userId="293cb2de44f88258" providerId="LiveId" clId="{1E49A267-B933-4ECC-B40C-E5A730E04E70}" dt="2024-10-08T13:31:47.619" v="1745"/>
          <ac:spMkLst>
            <pc:docMk/>
            <pc:sldMk cId="1868999814" sldId="332"/>
            <ac:spMk id="61" creationId="{E767F8C0-4D6C-2817-D467-424CCEFFDBA9}"/>
          </ac:spMkLst>
        </pc:spChg>
        <pc:spChg chg="add mod">
          <ac:chgData name="Klara Kropivsek" userId="293cb2de44f88258" providerId="LiveId" clId="{1E49A267-B933-4ECC-B40C-E5A730E04E70}" dt="2024-10-08T13:31:47.619" v="1745"/>
          <ac:spMkLst>
            <pc:docMk/>
            <pc:sldMk cId="1868999814" sldId="332"/>
            <ac:spMk id="62" creationId="{3D761B68-7A67-BEBC-1592-43D242352699}"/>
          </ac:spMkLst>
        </pc:spChg>
        <pc:spChg chg="add mod">
          <ac:chgData name="Klara Kropivsek" userId="293cb2de44f88258" providerId="LiveId" clId="{1E49A267-B933-4ECC-B40C-E5A730E04E70}" dt="2024-10-08T13:31:47.619" v="1745"/>
          <ac:spMkLst>
            <pc:docMk/>
            <pc:sldMk cId="1868999814" sldId="332"/>
            <ac:spMk id="63" creationId="{908B1FBE-55F0-97F3-DC38-3229492EAEFA}"/>
          </ac:spMkLst>
        </pc:spChg>
        <pc:spChg chg="add mod">
          <ac:chgData name="Klara Kropivsek" userId="293cb2de44f88258" providerId="LiveId" clId="{1E49A267-B933-4ECC-B40C-E5A730E04E70}" dt="2024-10-08T13:31:47.619" v="1745"/>
          <ac:spMkLst>
            <pc:docMk/>
            <pc:sldMk cId="1868999814" sldId="332"/>
            <ac:spMk id="64" creationId="{17093420-1FFB-89E1-3673-5A583D26B0C9}"/>
          </ac:spMkLst>
        </pc:spChg>
        <pc:spChg chg="add mod">
          <ac:chgData name="Klara Kropivsek" userId="293cb2de44f88258" providerId="LiveId" clId="{1E49A267-B933-4ECC-B40C-E5A730E04E70}" dt="2024-10-08T13:31:47.619" v="1745"/>
          <ac:spMkLst>
            <pc:docMk/>
            <pc:sldMk cId="1868999814" sldId="332"/>
            <ac:spMk id="65" creationId="{06250BB2-C075-1491-D4C4-52A443C1BB06}"/>
          </ac:spMkLst>
        </pc:spChg>
        <pc:spChg chg="add mod">
          <ac:chgData name="Klara Kropivsek" userId="293cb2de44f88258" providerId="LiveId" clId="{1E49A267-B933-4ECC-B40C-E5A730E04E70}" dt="2024-10-08T13:31:47.619" v="1745"/>
          <ac:spMkLst>
            <pc:docMk/>
            <pc:sldMk cId="1868999814" sldId="332"/>
            <ac:spMk id="66" creationId="{7B5F0359-6798-031B-7BF8-C509959EF2D4}"/>
          </ac:spMkLst>
        </pc:spChg>
        <pc:spChg chg="add mod">
          <ac:chgData name="Klara Kropivsek" userId="293cb2de44f88258" providerId="LiveId" clId="{1E49A267-B933-4ECC-B40C-E5A730E04E70}" dt="2024-10-08T13:31:47.619" v="1745"/>
          <ac:spMkLst>
            <pc:docMk/>
            <pc:sldMk cId="1868999814" sldId="332"/>
            <ac:spMk id="67" creationId="{1CC3A243-4BEA-587F-0E8E-1545E5CA2DEB}"/>
          </ac:spMkLst>
        </pc:spChg>
        <pc:spChg chg="add mod">
          <ac:chgData name="Klara Kropivsek" userId="293cb2de44f88258" providerId="LiveId" clId="{1E49A267-B933-4ECC-B40C-E5A730E04E70}" dt="2024-10-08T13:31:47.619" v="1745"/>
          <ac:spMkLst>
            <pc:docMk/>
            <pc:sldMk cId="1868999814" sldId="332"/>
            <ac:spMk id="68" creationId="{536E449D-FD59-DADC-DD32-9AA9EB0DA0CA}"/>
          </ac:spMkLst>
        </pc:spChg>
        <pc:spChg chg="add mod">
          <ac:chgData name="Klara Kropivsek" userId="293cb2de44f88258" providerId="LiveId" clId="{1E49A267-B933-4ECC-B40C-E5A730E04E70}" dt="2024-10-08T13:31:47.619" v="1745"/>
          <ac:spMkLst>
            <pc:docMk/>
            <pc:sldMk cId="1868999814" sldId="332"/>
            <ac:spMk id="69" creationId="{4BF0CF61-6398-0FBC-BD9D-E47FDB9451CA}"/>
          </ac:spMkLst>
        </pc:spChg>
        <pc:spChg chg="add mod">
          <ac:chgData name="Klara Kropivsek" userId="293cb2de44f88258" providerId="LiveId" clId="{1E49A267-B933-4ECC-B40C-E5A730E04E70}" dt="2024-10-08T13:31:47.619" v="1745"/>
          <ac:spMkLst>
            <pc:docMk/>
            <pc:sldMk cId="1868999814" sldId="332"/>
            <ac:spMk id="70" creationId="{15F49B2F-A582-E076-BCB7-C30E8505FA36}"/>
          </ac:spMkLst>
        </pc:spChg>
        <pc:spChg chg="add mod">
          <ac:chgData name="Klara Kropivsek" userId="293cb2de44f88258" providerId="LiveId" clId="{1E49A267-B933-4ECC-B40C-E5A730E04E70}" dt="2024-10-08T13:31:47.619" v="1745"/>
          <ac:spMkLst>
            <pc:docMk/>
            <pc:sldMk cId="1868999814" sldId="332"/>
            <ac:spMk id="71" creationId="{83568480-A1BF-7E98-0AEB-7CB25CE3201D}"/>
          </ac:spMkLst>
        </pc:spChg>
        <pc:spChg chg="add mod">
          <ac:chgData name="Klara Kropivsek" userId="293cb2de44f88258" providerId="LiveId" clId="{1E49A267-B933-4ECC-B40C-E5A730E04E70}" dt="2024-10-08T13:31:47.619" v="1745"/>
          <ac:spMkLst>
            <pc:docMk/>
            <pc:sldMk cId="1868999814" sldId="332"/>
            <ac:spMk id="72" creationId="{11917F14-F4A2-CB81-6582-0A6A930C1884}"/>
          </ac:spMkLst>
        </pc:spChg>
        <pc:spChg chg="add mod">
          <ac:chgData name="Klara Kropivsek" userId="293cb2de44f88258" providerId="LiveId" clId="{1E49A267-B933-4ECC-B40C-E5A730E04E70}" dt="2024-10-08T13:31:47.619" v="1745"/>
          <ac:spMkLst>
            <pc:docMk/>
            <pc:sldMk cId="1868999814" sldId="332"/>
            <ac:spMk id="73" creationId="{9CB20D08-4ABA-C807-7A26-9D7448784307}"/>
          </ac:spMkLst>
        </pc:spChg>
        <pc:spChg chg="add mod">
          <ac:chgData name="Klara Kropivsek" userId="293cb2de44f88258" providerId="LiveId" clId="{1E49A267-B933-4ECC-B40C-E5A730E04E70}" dt="2024-10-08T13:31:47.619" v="1745"/>
          <ac:spMkLst>
            <pc:docMk/>
            <pc:sldMk cId="1868999814" sldId="332"/>
            <ac:spMk id="74" creationId="{3F0F750C-5493-5AE9-02B2-74034D888BF9}"/>
          </ac:spMkLst>
        </pc:spChg>
        <pc:spChg chg="add mod">
          <ac:chgData name="Klara Kropivsek" userId="293cb2de44f88258" providerId="LiveId" clId="{1E49A267-B933-4ECC-B40C-E5A730E04E70}" dt="2024-10-08T13:31:47.619" v="1745"/>
          <ac:spMkLst>
            <pc:docMk/>
            <pc:sldMk cId="1868999814" sldId="332"/>
            <ac:spMk id="75" creationId="{57D64169-1CDC-9ACE-0A0A-69AA3862B12E}"/>
          </ac:spMkLst>
        </pc:spChg>
        <pc:spChg chg="add mod">
          <ac:chgData name="Klara Kropivsek" userId="293cb2de44f88258" providerId="LiveId" clId="{1E49A267-B933-4ECC-B40C-E5A730E04E70}" dt="2024-10-08T13:31:47.619" v="1745"/>
          <ac:spMkLst>
            <pc:docMk/>
            <pc:sldMk cId="1868999814" sldId="332"/>
            <ac:spMk id="76" creationId="{CF942E57-5FC1-B705-EE8E-DD537741B71D}"/>
          </ac:spMkLst>
        </pc:spChg>
        <pc:spChg chg="add mod">
          <ac:chgData name="Klara Kropivsek" userId="293cb2de44f88258" providerId="LiveId" clId="{1E49A267-B933-4ECC-B40C-E5A730E04E70}" dt="2024-10-08T13:31:47.619" v="1745"/>
          <ac:spMkLst>
            <pc:docMk/>
            <pc:sldMk cId="1868999814" sldId="332"/>
            <ac:spMk id="77" creationId="{D19BA28E-3974-8675-A08F-0066E6417EA5}"/>
          </ac:spMkLst>
        </pc:spChg>
        <pc:spChg chg="add mod">
          <ac:chgData name="Klara Kropivsek" userId="293cb2de44f88258" providerId="LiveId" clId="{1E49A267-B933-4ECC-B40C-E5A730E04E70}" dt="2024-10-08T13:31:47.619" v="1745"/>
          <ac:spMkLst>
            <pc:docMk/>
            <pc:sldMk cId="1868999814" sldId="332"/>
            <ac:spMk id="78" creationId="{836A97B5-D121-F0FB-60D5-0D0101F5904E}"/>
          </ac:spMkLst>
        </pc:spChg>
        <pc:spChg chg="add mod">
          <ac:chgData name="Klara Kropivsek" userId="293cb2de44f88258" providerId="LiveId" clId="{1E49A267-B933-4ECC-B40C-E5A730E04E70}" dt="2024-10-08T13:31:47.619" v="1745"/>
          <ac:spMkLst>
            <pc:docMk/>
            <pc:sldMk cId="1868999814" sldId="332"/>
            <ac:spMk id="79" creationId="{35EE8DCC-1684-2512-A77E-EBE91F7D94CD}"/>
          </ac:spMkLst>
        </pc:spChg>
        <pc:spChg chg="add mod">
          <ac:chgData name="Klara Kropivsek" userId="293cb2de44f88258" providerId="LiveId" clId="{1E49A267-B933-4ECC-B40C-E5A730E04E70}" dt="2024-10-08T13:31:47.619" v="1745"/>
          <ac:spMkLst>
            <pc:docMk/>
            <pc:sldMk cId="1868999814" sldId="332"/>
            <ac:spMk id="80" creationId="{37E9EE7B-CBEB-B295-89F0-73EFB75091DF}"/>
          </ac:spMkLst>
        </pc:spChg>
        <pc:spChg chg="add mod">
          <ac:chgData name="Klara Kropivsek" userId="293cb2de44f88258" providerId="LiveId" clId="{1E49A267-B933-4ECC-B40C-E5A730E04E70}" dt="2024-10-08T13:31:47.619" v="1745"/>
          <ac:spMkLst>
            <pc:docMk/>
            <pc:sldMk cId="1868999814" sldId="332"/>
            <ac:spMk id="81" creationId="{A7B3FBE3-0F28-7985-B13D-C222C28503BB}"/>
          </ac:spMkLst>
        </pc:spChg>
        <pc:spChg chg="add mod">
          <ac:chgData name="Klara Kropivsek" userId="293cb2de44f88258" providerId="LiveId" clId="{1E49A267-B933-4ECC-B40C-E5A730E04E70}" dt="2024-10-08T13:31:47.619" v="1745"/>
          <ac:spMkLst>
            <pc:docMk/>
            <pc:sldMk cId="1868999814" sldId="332"/>
            <ac:spMk id="82" creationId="{5E406553-09DC-B875-C72A-E554322EC374}"/>
          </ac:spMkLst>
        </pc:spChg>
        <pc:spChg chg="add mod">
          <ac:chgData name="Klara Kropivsek" userId="293cb2de44f88258" providerId="LiveId" clId="{1E49A267-B933-4ECC-B40C-E5A730E04E70}" dt="2024-10-08T13:31:47.619" v="1745"/>
          <ac:spMkLst>
            <pc:docMk/>
            <pc:sldMk cId="1868999814" sldId="332"/>
            <ac:spMk id="83" creationId="{C3A77F63-CECC-016A-9354-FD15F1D16538}"/>
          </ac:spMkLst>
        </pc:spChg>
        <pc:spChg chg="add mod">
          <ac:chgData name="Klara Kropivsek" userId="293cb2de44f88258" providerId="LiveId" clId="{1E49A267-B933-4ECC-B40C-E5A730E04E70}" dt="2024-10-08T13:31:47.619" v="1745"/>
          <ac:spMkLst>
            <pc:docMk/>
            <pc:sldMk cId="1868999814" sldId="332"/>
            <ac:spMk id="84" creationId="{8C594420-0247-326E-DD9C-3F2E798912B1}"/>
          </ac:spMkLst>
        </pc:spChg>
        <pc:spChg chg="add mod">
          <ac:chgData name="Klara Kropivsek" userId="293cb2de44f88258" providerId="LiveId" clId="{1E49A267-B933-4ECC-B40C-E5A730E04E70}" dt="2024-10-08T13:31:47.619" v="1745"/>
          <ac:spMkLst>
            <pc:docMk/>
            <pc:sldMk cId="1868999814" sldId="332"/>
            <ac:spMk id="85" creationId="{B94A80B0-FF24-48B1-3C16-C99A25220C31}"/>
          </ac:spMkLst>
        </pc:spChg>
        <pc:spChg chg="add mod">
          <ac:chgData name="Klara Kropivsek" userId="293cb2de44f88258" providerId="LiveId" clId="{1E49A267-B933-4ECC-B40C-E5A730E04E70}" dt="2024-10-08T13:31:47.619" v="1745"/>
          <ac:spMkLst>
            <pc:docMk/>
            <pc:sldMk cId="1868999814" sldId="332"/>
            <ac:spMk id="86" creationId="{DA6A39DB-B18A-CC05-A8A0-55AFE0A7F969}"/>
          </ac:spMkLst>
        </pc:spChg>
        <pc:spChg chg="add mod">
          <ac:chgData name="Klara Kropivsek" userId="293cb2de44f88258" providerId="LiveId" clId="{1E49A267-B933-4ECC-B40C-E5A730E04E70}" dt="2024-10-08T13:31:47.619" v="1745"/>
          <ac:spMkLst>
            <pc:docMk/>
            <pc:sldMk cId="1868999814" sldId="332"/>
            <ac:spMk id="87" creationId="{9866BF39-C7F6-1627-6A3B-955B1A896DE3}"/>
          </ac:spMkLst>
        </pc:spChg>
        <pc:spChg chg="add mod">
          <ac:chgData name="Klara Kropivsek" userId="293cb2de44f88258" providerId="LiveId" clId="{1E49A267-B933-4ECC-B40C-E5A730E04E70}" dt="2024-10-08T13:31:47.619" v="1745"/>
          <ac:spMkLst>
            <pc:docMk/>
            <pc:sldMk cId="1868999814" sldId="332"/>
            <ac:spMk id="88" creationId="{4E51D642-26E3-7EDC-0406-72B6FEBDF908}"/>
          </ac:spMkLst>
        </pc:spChg>
        <pc:spChg chg="add mod">
          <ac:chgData name="Klara Kropivsek" userId="293cb2de44f88258" providerId="LiveId" clId="{1E49A267-B933-4ECC-B40C-E5A730E04E70}" dt="2024-10-08T13:31:47.619" v="1745"/>
          <ac:spMkLst>
            <pc:docMk/>
            <pc:sldMk cId="1868999814" sldId="332"/>
            <ac:spMk id="89" creationId="{C66DE7F4-05E8-9F44-50BD-4AF48CDBB8FF}"/>
          </ac:spMkLst>
        </pc:spChg>
        <pc:spChg chg="add mod">
          <ac:chgData name="Klara Kropivsek" userId="293cb2de44f88258" providerId="LiveId" clId="{1E49A267-B933-4ECC-B40C-E5A730E04E70}" dt="2024-10-08T13:31:47.619" v="1745"/>
          <ac:spMkLst>
            <pc:docMk/>
            <pc:sldMk cId="1868999814" sldId="332"/>
            <ac:spMk id="90" creationId="{6FBD8A06-5EF9-ECBB-28E9-D636D17B17B3}"/>
          </ac:spMkLst>
        </pc:spChg>
        <pc:spChg chg="add mod">
          <ac:chgData name="Klara Kropivsek" userId="293cb2de44f88258" providerId="LiveId" clId="{1E49A267-B933-4ECC-B40C-E5A730E04E70}" dt="2024-10-08T13:31:47.619" v="1745"/>
          <ac:spMkLst>
            <pc:docMk/>
            <pc:sldMk cId="1868999814" sldId="332"/>
            <ac:spMk id="91" creationId="{C0B9639E-61E9-D640-2760-395BB0B09070}"/>
          </ac:spMkLst>
        </pc:spChg>
        <pc:spChg chg="add mod">
          <ac:chgData name="Klara Kropivsek" userId="293cb2de44f88258" providerId="LiveId" clId="{1E49A267-B933-4ECC-B40C-E5A730E04E70}" dt="2024-10-08T13:31:47.619" v="1745"/>
          <ac:spMkLst>
            <pc:docMk/>
            <pc:sldMk cId="1868999814" sldId="332"/>
            <ac:spMk id="92" creationId="{4FDA8B99-BAF8-3F0E-5BF8-17DF3398DBFD}"/>
          </ac:spMkLst>
        </pc:spChg>
        <pc:spChg chg="add mod">
          <ac:chgData name="Klara Kropivsek" userId="293cb2de44f88258" providerId="LiveId" clId="{1E49A267-B933-4ECC-B40C-E5A730E04E70}" dt="2024-10-08T13:31:47.619" v="1745"/>
          <ac:spMkLst>
            <pc:docMk/>
            <pc:sldMk cId="1868999814" sldId="332"/>
            <ac:spMk id="93" creationId="{8BC6ACFE-3B8E-B533-1A6D-6C38DBFE4113}"/>
          </ac:spMkLst>
        </pc:spChg>
        <pc:spChg chg="add mod">
          <ac:chgData name="Klara Kropivsek" userId="293cb2de44f88258" providerId="LiveId" clId="{1E49A267-B933-4ECC-B40C-E5A730E04E70}" dt="2024-10-08T13:31:47.619" v="1745"/>
          <ac:spMkLst>
            <pc:docMk/>
            <pc:sldMk cId="1868999814" sldId="332"/>
            <ac:spMk id="94" creationId="{63E2C34C-03C6-37A4-F0A2-9E2D02B41089}"/>
          </ac:spMkLst>
        </pc:spChg>
        <pc:spChg chg="add mod">
          <ac:chgData name="Klara Kropivsek" userId="293cb2de44f88258" providerId="LiveId" clId="{1E49A267-B933-4ECC-B40C-E5A730E04E70}" dt="2024-10-08T13:31:47.619" v="1745"/>
          <ac:spMkLst>
            <pc:docMk/>
            <pc:sldMk cId="1868999814" sldId="332"/>
            <ac:spMk id="95" creationId="{9E4B2425-305B-C0DF-0177-12AC24A4B8CE}"/>
          </ac:spMkLst>
        </pc:spChg>
        <pc:spChg chg="add mod">
          <ac:chgData name="Klara Kropivsek" userId="293cb2de44f88258" providerId="LiveId" clId="{1E49A267-B933-4ECC-B40C-E5A730E04E70}" dt="2024-10-08T13:31:47.619" v="1745"/>
          <ac:spMkLst>
            <pc:docMk/>
            <pc:sldMk cId="1868999814" sldId="332"/>
            <ac:spMk id="96" creationId="{4F9CBCE0-2920-A68A-27E4-847BEF7B88AC}"/>
          </ac:spMkLst>
        </pc:spChg>
        <pc:spChg chg="add mod">
          <ac:chgData name="Klara Kropivsek" userId="293cb2de44f88258" providerId="LiveId" clId="{1E49A267-B933-4ECC-B40C-E5A730E04E70}" dt="2024-10-08T13:31:47.619" v="1745"/>
          <ac:spMkLst>
            <pc:docMk/>
            <pc:sldMk cId="1868999814" sldId="332"/>
            <ac:spMk id="97" creationId="{DB683FB9-0FB5-0295-0C65-8EAB13A9DFC3}"/>
          </ac:spMkLst>
        </pc:spChg>
        <pc:spChg chg="add mod">
          <ac:chgData name="Klara Kropivsek" userId="293cb2de44f88258" providerId="LiveId" clId="{1E49A267-B933-4ECC-B40C-E5A730E04E70}" dt="2024-10-08T13:31:47.619" v="1745"/>
          <ac:spMkLst>
            <pc:docMk/>
            <pc:sldMk cId="1868999814" sldId="332"/>
            <ac:spMk id="98" creationId="{DBA23C6A-EFB6-1109-783A-ADD8E3DE1E5C}"/>
          </ac:spMkLst>
        </pc:spChg>
        <pc:spChg chg="add mod">
          <ac:chgData name="Klara Kropivsek" userId="293cb2de44f88258" providerId="LiveId" clId="{1E49A267-B933-4ECC-B40C-E5A730E04E70}" dt="2024-10-08T13:31:47.619" v="1745"/>
          <ac:spMkLst>
            <pc:docMk/>
            <pc:sldMk cId="1868999814" sldId="332"/>
            <ac:spMk id="99" creationId="{3BE8B8AA-8B96-345D-EEF0-46EC78CC32EE}"/>
          </ac:spMkLst>
        </pc:spChg>
        <pc:spChg chg="add mod">
          <ac:chgData name="Klara Kropivsek" userId="293cb2de44f88258" providerId="LiveId" clId="{1E49A267-B933-4ECC-B40C-E5A730E04E70}" dt="2024-10-08T13:31:47.619" v="1745"/>
          <ac:spMkLst>
            <pc:docMk/>
            <pc:sldMk cId="1868999814" sldId="332"/>
            <ac:spMk id="100" creationId="{EA13A54A-EAA2-FEB0-5DD3-03421BA7440A}"/>
          </ac:spMkLst>
        </pc:spChg>
        <pc:spChg chg="add mod">
          <ac:chgData name="Klara Kropivsek" userId="293cb2de44f88258" providerId="LiveId" clId="{1E49A267-B933-4ECC-B40C-E5A730E04E70}" dt="2024-10-08T13:31:47.619" v="1745"/>
          <ac:spMkLst>
            <pc:docMk/>
            <pc:sldMk cId="1868999814" sldId="332"/>
            <ac:spMk id="101" creationId="{C8ABBAF8-1717-CD4D-7D5D-4721F6037275}"/>
          </ac:spMkLst>
        </pc:spChg>
        <pc:spChg chg="add mod">
          <ac:chgData name="Klara Kropivsek" userId="293cb2de44f88258" providerId="LiveId" clId="{1E49A267-B933-4ECC-B40C-E5A730E04E70}" dt="2024-10-08T13:31:47.619" v="1745"/>
          <ac:spMkLst>
            <pc:docMk/>
            <pc:sldMk cId="1868999814" sldId="332"/>
            <ac:spMk id="102" creationId="{CF4AA0C1-B45C-05E1-D3F7-135F91E18A33}"/>
          </ac:spMkLst>
        </pc:spChg>
        <pc:spChg chg="add mod">
          <ac:chgData name="Klara Kropivsek" userId="293cb2de44f88258" providerId="LiveId" clId="{1E49A267-B933-4ECC-B40C-E5A730E04E70}" dt="2024-10-08T13:31:47.619" v="1745"/>
          <ac:spMkLst>
            <pc:docMk/>
            <pc:sldMk cId="1868999814" sldId="332"/>
            <ac:spMk id="103" creationId="{96D3ED10-D87A-F3D3-8EC0-50F1091E78D5}"/>
          </ac:spMkLst>
        </pc:spChg>
        <pc:spChg chg="add mod">
          <ac:chgData name="Klara Kropivsek" userId="293cb2de44f88258" providerId="LiveId" clId="{1E49A267-B933-4ECC-B40C-E5A730E04E70}" dt="2024-10-08T13:31:47.619" v="1745"/>
          <ac:spMkLst>
            <pc:docMk/>
            <pc:sldMk cId="1868999814" sldId="332"/>
            <ac:spMk id="104" creationId="{82FAAF8C-F9C3-CD31-1C90-E4B5CD9B69A5}"/>
          </ac:spMkLst>
        </pc:spChg>
        <pc:spChg chg="add mod">
          <ac:chgData name="Klara Kropivsek" userId="293cb2de44f88258" providerId="LiveId" clId="{1E49A267-B933-4ECC-B40C-E5A730E04E70}" dt="2024-10-08T13:31:47.619" v="1745"/>
          <ac:spMkLst>
            <pc:docMk/>
            <pc:sldMk cId="1868999814" sldId="332"/>
            <ac:spMk id="105" creationId="{9CDAB2F6-D5DA-C743-2BEC-B74A0ECCA626}"/>
          </ac:spMkLst>
        </pc:spChg>
        <pc:spChg chg="add mod">
          <ac:chgData name="Klara Kropivsek" userId="293cb2de44f88258" providerId="LiveId" clId="{1E49A267-B933-4ECC-B40C-E5A730E04E70}" dt="2024-10-08T13:31:47.619" v="1745"/>
          <ac:spMkLst>
            <pc:docMk/>
            <pc:sldMk cId="1868999814" sldId="332"/>
            <ac:spMk id="106" creationId="{3BE0C8ED-7E1D-088B-3502-855B8B6ACC0E}"/>
          </ac:spMkLst>
        </pc:spChg>
        <pc:spChg chg="add mod">
          <ac:chgData name="Klara Kropivsek" userId="293cb2de44f88258" providerId="LiveId" clId="{1E49A267-B933-4ECC-B40C-E5A730E04E70}" dt="2024-10-08T13:31:47.619" v="1745"/>
          <ac:spMkLst>
            <pc:docMk/>
            <pc:sldMk cId="1868999814" sldId="332"/>
            <ac:spMk id="107" creationId="{389B7F7E-01FD-D672-27B3-BD5642750F29}"/>
          </ac:spMkLst>
        </pc:spChg>
        <pc:spChg chg="add mod">
          <ac:chgData name="Klara Kropivsek" userId="293cb2de44f88258" providerId="LiveId" clId="{1E49A267-B933-4ECC-B40C-E5A730E04E70}" dt="2024-10-08T13:31:47.619" v="1745"/>
          <ac:spMkLst>
            <pc:docMk/>
            <pc:sldMk cId="1868999814" sldId="332"/>
            <ac:spMk id="108" creationId="{C98903CF-E07E-1822-5C73-1F0C6C19999F}"/>
          </ac:spMkLst>
        </pc:spChg>
        <pc:spChg chg="add mod">
          <ac:chgData name="Klara Kropivsek" userId="293cb2de44f88258" providerId="LiveId" clId="{1E49A267-B933-4ECC-B40C-E5A730E04E70}" dt="2024-10-08T13:31:47.619" v="1745"/>
          <ac:spMkLst>
            <pc:docMk/>
            <pc:sldMk cId="1868999814" sldId="332"/>
            <ac:spMk id="109" creationId="{7608CDB1-F2B1-7790-6A6E-A6C0D931C4BC}"/>
          </ac:spMkLst>
        </pc:spChg>
        <pc:spChg chg="add mod">
          <ac:chgData name="Klara Kropivsek" userId="293cb2de44f88258" providerId="LiveId" clId="{1E49A267-B933-4ECC-B40C-E5A730E04E70}" dt="2024-10-08T13:31:47.619" v="1745"/>
          <ac:spMkLst>
            <pc:docMk/>
            <pc:sldMk cId="1868999814" sldId="332"/>
            <ac:spMk id="110" creationId="{36A92755-FEF5-B177-A126-36A2613EE0D3}"/>
          </ac:spMkLst>
        </pc:spChg>
        <pc:spChg chg="add mod">
          <ac:chgData name="Klara Kropivsek" userId="293cb2de44f88258" providerId="LiveId" clId="{1E49A267-B933-4ECC-B40C-E5A730E04E70}" dt="2024-10-08T13:31:47.619" v="1745"/>
          <ac:spMkLst>
            <pc:docMk/>
            <pc:sldMk cId="1868999814" sldId="332"/>
            <ac:spMk id="111" creationId="{19E9355B-0856-C4E0-69D4-67370BA21FAC}"/>
          </ac:spMkLst>
        </pc:spChg>
        <pc:spChg chg="add mod">
          <ac:chgData name="Klara Kropivsek" userId="293cb2de44f88258" providerId="LiveId" clId="{1E49A267-B933-4ECC-B40C-E5A730E04E70}" dt="2024-10-08T13:31:47.619" v="1745"/>
          <ac:spMkLst>
            <pc:docMk/>
            <pc:sldMk cId="1868999814" sldId="332"/>
            <ac:spMk id="112" creationId="{7E49DE84-786A-C46A-4D74-783A22E0F35B}"/>
          </ac:spMkLst>
        </pc:spChg>
        <pc:spChg chg="add mod">
          <ac:chgData name="Klara Kropivsek" userId="293cb2de44f88258" providerId="LiveId" clId="{1E49A267-B933-4ECC-B40C-E5A730E04E70}" dt="2024-10-08T13:31:47.619" v="1745"/>
          <ac:spMkLst>
            <pc:docMk/>
            <pc:sldMk cId="1868999814" sldId="332"/>
            <ac:spMk id="113" creationId="{DF92AE04-9981-87DC-385B-0149C7DA5709}"/>
          </ac:spMkLst>
        </pc:spChg>
        <pc:spChg chg="add mod">
          <ac:chgData name="Klara Kropivsek" userId="293cb2de44f88258" providerId="LiveId" clId="{1E49A267-B933-4ECC-B40C-E5A730E04E70}" dt="2024-10-08T13:31:47.619" v="1745"/>
          <ac:spMkLst>
            <pc:docMk/>
            <pc:sldMk cId="1868999814" sldId="332"/>
            <ac:spMk id="114" creationId="{7475805A-360C-6635-74FA-4500676083DA}"/>
          </ac:spMkLst>
        </pc:spChg>
        <pc:spChg chg="add mod">
          <ac:chgData name="Klara Kropivsek" userId="293cb2de44f88258" providerId="LiveId" clId="{1E49A267-B933-4ECC-B40C-E5A730E04E70}" dt="2024-10-08T13:31:47.619" v="1745"/>
          <ac:spMkLst>
            <pc:docMk/>
            <pc:sldMk cId="1868999814" sldId="332"/>
            <ac:spMk id="115" creationId="{B8CD08E1-4D49-28D3-8973-92E552196A9D}"/>
          </ac:spMkLst>
        </pc:spChg>
        <pc:spChg chg="add mod">
          <ac:chgData name="Klara Kropivsek" userId="293cb2de44f88258" providerId="LiveId" clId="{1E49A267-B933-4ECC-B40C-E5A730E04E70}" dt="2024-10-08T13:31:47.619" v="1745"/>
          <ac:spMkLst>
            <pc:docMk/>
            <pc:sldMk cId="1868999814" sldId="332"/>
            <ac:spMk id="116" creationId="{E938D734-5335-3472-9F9F-8BA44EA5CC65}"/>
          </ac:spMkLst>
        </pc:spChg>
        <pc:spChg chg="add mod">
          <ac:chgData name="Klara Kropivsek" userId="293cb2de44f88258" providerId="LiveId" clId="{1E49A267-B933-4ECC-B40C-E5A730E04E70}" dt="2024-10-08T13:31:47.619" v="1745"/>
          <ac:spMkLst>
            <pc:docMk/>
            <pc:sldMk cId="1868999814" sldId="332"/>
            <ac:spMk id="117" creationId="{6D37BF86-02A8-5D9D-390F-5948ABA1DEEA}"/>
          </ac:spMkLst>
        </pc:spChg>
        <pc:spChg chg="add mod">
          <ac:chgData name="Klara Kropivsek" userId="293cb2de44f88258" providerId="LiveId" clId="{1E49A267-B933-4ECC-B40C-E5A730E04E70}" dt="2024-10-08T13:31:47.619" v="1745"/>
          <ac:spMkLst>
            <pc:docMk/>
            <pc:sldMk cId="1868999814" sldId="332"/>
            <ac:spMk id="118" creationId="{5BBE3A8E-52CB-D1C8-907C-267A215041CE}"/>
          </ac:spMkLst>
        </pc:spChg>
        <pc:spChg chg="add mod">
          <ac:chgData name="Klara Kropivsek" userId="293cb2de44f88258" providerId="LiveId" clId="{1E49A267-B933-4ECC-B40C-E5A730E04E70}" dt="2024-10-08T13:31:47.619" v="1745"/>
          <ac:spMkLst>
            <pc:docMk/>
            <pc:sldMk cId="1868999814" sldId="332"/>
            <ac:spMk id="119" creationId="{FEAE8DCC-EEE5-A7AD-B791-3C9968597A26}"/>
          </ac:spMkLst>
        </pc:spChg>
        <pc:spChg chg="add mod">
          <ac:chgData name="Klara Kropivsek" userId="293cb2de44f88258" providerId="LiveId" clId="{1E49A267-B933-4ECC-B40C-E5A730E04E70}" dt="2024-10-08T13:31:47.619" v="1745"/>
          <ac:spMkLst>
            <pc:docMk/>
            <pc:sldMk cId="1868999814" sldId="332"/>
            <ac:spMk id="120" creationId="{18A06F44-0CBB-78A3-117B-EB64A64EC5B0}"/>
          </ac:spMkLst>
        </pc:spChg>
        <pc:spChg chg="add mod">
          <ac:chgData name="Klara Kropivsek" userId="293cb2de44f88258" providerId="LiveId" clId="{1E49A267-B933-4ECC-B40C-E5A730E04E70}" dt="2024-10-08T13:31:47.619" v="1745"/>
          <ac:spMkLst>
            <pc:docMk/>
            <pc:sldMk cId="1868999814" sldId="332"/>
            <ac:spMk id="121" creationId="{26E5E870-5BC9-E417-3A9D-749841E608A9}"/>
          </ac:spMkLst>
        </pc:spChg>
        <pc:spChg chg="add mod">
          <ac:chgData name="Klara Kropivsek" userId="293cb2de44f88258" providerId="LiveId" clId="{1E49A267-B933-4ECC-B40C-E5A730E04E70}" dt="2024-10-08T13:31:47.619" v="1745"/>
          <ac:spMkLst>
            <pc:docMk/>
            <pc:sldMk cId="1868999814" sldId="332"/>
            <ac:spMk id="122" creationId="{AE3ED240-F743-550A-FB0D-7145AF4ED3CD}"/>
          </ac:spMkLst>
        </pc:spChg>
        <pc:spChg chg="add mod">
          <ac:chgData name="Klara Kropivsek" userId="293cb2de44f88258" providerId="LiveId" clId="{1E49A267-B933-4ECC-B40C-E5A730E04E70}" dt="2024-10-08T13:31:47.619" v="1745"/>
          <ac:spMkLst>
            <pc:docMk/>
            <pc:sldMk cId="1868999814" sldId="332"/>
            <ac:spMk id="123" creationId="{E7F287C2-EA67-7A11-7C28-864D94FD274A}"/>
          </ac:spMkLst>
        </pc:spChg>
        <pc:spChg chg="add mod">
          <ac:chgData name="Klara Kropivsek" userId="293cb2de44f88258" providerId="LiveId" clId="{1E49A267-B933-4ECC-B40C-E5A730E04E70}" dt="2024-10-08T13:31:47.619" v="1745"/>
          <ac:spMkLst>
            <pc:docMk/>
            <pc:sldMk cId="1868999814" sldId="332"/>
            <ac:spMk id="124" creationId="{29AFC171-ADD6-D5CD-DFA8-C60F135A98EF}"/>
          </ac:spMkLst>
        </pc:spChg>
        <pc:spChg chg="add mod">
          <ac:chgData name="Klara Kropivsek" userId="293cb2de44f88258" providerId="LiveId" clId="{1E49A267-B933-4ECC-B40C-E5A730E04E70}" dt="2024-10-08T13:31:47.619" v="1745"/>
          <ac:spMkLst>
            <pc:docMk/>
            <pc:sldMk cId="1868999814" sldId="332"/>
            <ac:spMk id="125" creationId="{B61F85F0-9ECD-BED5-B675-C5DE2E62FB0E}"/>
          </ac:spMkLst>
        </pc:spChg>
        <pc:spChg chg="add mod">
          <ac:chgData name="Klara Kropivsek" userId="293cb2de44f88258" providerId="LiveId" clId="{1E49A267-B933-4ECC-B40C-E5A730E04E70}" dt="2024-10-08T13:31:47.619" v="1745"/>
          <ac:spMkLst>
            <pc:docMk/>
            <pc:sldMk cId="1868999814" sldId="332"/>
            <ac:spMk id="126" creationId="{3652E98B-586B-08FD-9146-11FF7BA5C764}"/>
          </ac:spMkLst>
        </pc:spChg>
        <pc:spChg chg="add mod">
          <ac:chgData name="Klara Kropivsek" userId="293cb2de44f88258" providerId="LiveId" clId="{1E49A267-B933-4ECC-B40C-E5A730E04E70}" dt="2024-10-08T13:31:47.619" v="1745"/>
          <ac:spMkLst>
            <pc:docMk/>
            <pc:sldMk cId="1868999814" sldId="332"/>
            <ac:spMk id="127" creationId="{D59D37E0-F613-0A2F-C41C-2FE50EEBC399}"/>
          </ac:spMkLst>
        </pc:spChg>
        <pc:spChg chg="add mod">
          <ac:chgData name="Klara Kropivsek" userId="293cb2de44f88258" providerId="LiveId" clId="{1E49A267-B933-4ECC-B40C-E5A730E04E70}" dt="2024-10-08T13:31:47.619" v="1745"/>
          <ac:spMkLst>
            <pc:docMk/>
            <pc:sldMk cId="1868999814" sldId="332"/>
            <ac:spMk id="128" creationId="{5DC50E71-A888-51D8-0DF7-B7DBB0F35D34}"/>
          </ac:spMkLst>
        </pc:spChg>
        <pc:spChg chg="add mod">
          <ac:chgData name="Klara Kropivsek" userId="293cb2de44f88258" providerId="LiveId" clId="{1E49A267-B933-4ECC-B40C-E5A730E04E70}" dt="2024-10-08T13:31:47.619" v="1745"/>
          <ac:spMkLst>
            <pc:docMk/>
            <pc:sldMk cId="1868999814" sldId="332"/>
            <ac:spMk id="129" creationId="{0E2D85BA-6B7F-018B-800B-E70B21D47D00}"/>
          </ac:spMkLst>
        </pc:spChg>
        <pc:spChg chg="add mod">
          <ac:chgData name="Klara Kropivsek" userId="293cb2de44f88258" providerId="LiveId" clId="{1E49A267-B933-4ECC-B40C-E5A730E04E70}" dt="2024-10-08T13:31:47.619" v="1745"/>
          <ac:spMkLst>
            <pc:docMk/>
            <pc:sldMk cId="1868999814" sldId="332"/>
            <ac:spMk id="130" creationId="{3BA63DC9-7EEC-6AFC-914A-17FACE2A74A9}"/>
          </ac:spMkLst>
        </pc:spChg>
        <pc:spChg chg="add mod">
          <ac:chgData name="Klara Kropivsek" userId="293cb2de44f88258" providerId="LiveId" clId="{1E49A267-B933-4ECC-B40C-E5A730E04E70}" dt="2024-10-08T13:31:47.619" v="1745"/>
          <ac:spMkLst>
            <pc:docMk/>
            <pc:sldMk cId="1868999814" sldId="332"/>
            <ac:spMk id="131" creationId="{99C4EF0C-DBB3-596F-FAD0-B4F48C45D145}"/>
          </ac:spMkLst>
        </pc:spChg>
        <pc:spChg chg="add mod">
          <ac:chgData name="Klara Kropivsek" userId="293cb2de44f88258" providerId="LiveId" clId="{1E49A267-B933-4ECC-B40C-E5A730E04E70}" dt="2024-10-08T13:31:47.619" v="1745"/>
          <ac:spMkLst>
            <pc:docMk/>
            <pc:sldMk cId="1868999814" sldId="332"/>
            <ac:spMk id="132" creationId="{3B18EFE9-906F-EAB7-4A27-6AD8D4EAE24B}"/>
          </ac:spMkLst>
        </pc:spChg>
        <pc:spChg chg="add mod">
          <ac:chgData name="Klara Kropivsek" userId="293cb2de44f88258" providerId="LiveId" clId="{1E49A267-B933-4ECC-B40C-E5A730E04E70}" dt="2024-10-08T13:31:47.619" v="1745"/>
          <ac:spMkLst>
            <pc:docMk/>
            <pc:sldMk cId="1868999814" sldId="332"/>
            <ac:spMk id="133" creationId="{29B588AB-4B92-82BD-9D1A-8999806D31FD}"/>
          </ac:spMkLst>
        </pc:spChg>
        <pc:spChg chg="add mod">
          <ac:chgData name="Klara Kropivsek" userId="293cb2de44f88258" providerId="LiveId" clId="{1E49A267-B933-4ECC-B40C-E5A730E04E70}" dt="2024-10-08T13:31:47.619" v="1745"/>
          <ac:spMkLst>
            <pc:docMk/>
            <pc:sldMk cId="1868999814" sldId="332"/>
            <ac:spMk id="134" creationId="{5FE29418-7940-6C6A-066C-3DB70A8B438C}"/>
          </ac:spMkLst>
        </pc:spChg>
        <pc:spChg chg="add mod">
          <ac:chgData name="Klara Kropivsek" userId="293cb2de44f88258" providerId="LiveId" clId="{1E49A267-B933-4ECC-B40C-E5A730E04E70}" dt="2024-10-08T13:31:47.619" v="1745"/>
          <ac:spMkLst>
            <pc:docMk/>
            <pc:sldMk cId="1868999814" sldId="332"/>
            <ac:spMk id="135" creationId="{B2B32E0F-2494-A1CD-D167-3220251E13B2}"/>
          </ac:spMkLst>
        </pc:spChg>
        <pc:spChg chg="add mod">
          <ac:chgData name="Klara Kropivsek" userId="293cb2de44f88258" providerId="LiveId" clId="{1E49A267-B933-4ECC-B40C-E5A730E04E70}" dt="2024-10-08T13:31:47.619" v="1745"/>
          <ac:spMkLst>
            <pc:docMk/>
            <pc:sldMk cId="1868999814" sldId="332"/>
            <ac:spMk id="136" creationId="{96F796E8-346F-59F7-EB59-2F8C10AF5C94}"/>
          </ac:spMkLst>
        </pc:spChg>
        <pc:spChg chg="add mod">
          <ac:chgData name="Klara Kropivsek" userId="293cb2de44f88258" providerId="LiveId" clId="{1E49A267-B933-4ECC-B40C-E5A730E04E70}" dt="2024-10-08T13:31:47.619" v="1745"/>
          <ac:spMkLst>
            <pc:docMk/>
            <pc:sldMk cId="1868999814" sldId="332"/>
            <ac:spMk id="137" creationId="{7086CFE3-E7AA-2279-185B-07FD1DE46B2C}"/>
          </ac:spMkLst>
        </pc:spChg>
        <pc:spChg chg="add mod">
          <ac:chgData name="Klara Kropivsek" userId="293cb2de44f88258" providerId="LiveId" clId="{1E49A267-B933-4ECC-B40C-E5A730E04E70}" dt="2024-10-08T13:31:47.619" v="1745"/>
          <ac:spMkLst>
            <pc:docMk/>
            <pc:sldMk cId="1868999814" sldId="332"/>
            <ac:spMk id="138" creationId="{BAC9BF43-86E8-C45F-2AC6-380C5940A1BE}"/>
          </ac:spMkLst>
        </pc:spChg>
        <pc:spChg chg="add mod">
          <ac:chgData name="Klara Kropivsek" userId="293cb2de44f88258" providerId="LiveId" clId="{1E49A267-B933-4ECC-B40C-E5A730E04E70}" dt="2024-10-08T13:31:47.619" v="1745"/>
          <ac:spMkLst>
            <pc:docMk/>
            <pc:sldMk cId="1868999814" sldId="332"/>
            <ac:spMk id="139" creationId="{96C39454-13B7-4C64-7B85-ECD4C0FA3046}"/>
          </ac:spMkLst>
        </pc:spChg>
        <pc:spChg chg="add mod">
          <ac:chgData name="Klara Kropivsek" userId="293cb2de44f88258" providerId="LiveId" clId="{1E49A267-B933-4ECC-B40C-E5A730E04E70}" dt="2024-10-08T13:31:47.619" v="1745"/>
          <ac:spMkLst>
            <pc:docMk/>
            <pc:sldMk cId="1868999814" sldId="332"/>
            <ac:spMk id="140" creationId="{62301E3F-E930-D84B-D960-B872B5911FAE}"/>
          </ac:spMkLst>
        </pc:spChg>
        <pc:spChg chg="add mod">
          <ac:chgData name="Klara Kropivsek" userId="293cb2de44f88258" providerId="LiveId" clId="{1E49A267-B933-4ECC-B40C-E5A730E04E70}" dt="2024-10-08T13:31:47.619" v="1745"/>
          <ac:spMkLst>
            <pc:docMk/>
            <pc:sldMk cId="1868999814" sldId="332"/>
            <ac:spMk id="141" creationId="{CFAD87CD-7EEB-3CF1-A25A-0D605AC70837}"/>
          </ac:spMkLst>
        </pc:spChg>
        <pc:spChg chg="add mod">
          <ac:chgData name="Klara Kropivsek" userId="293cb2de44f88258" providerId="LiveId" clId="{1E49A267-B933-4ECC-B40C-E5A730E04E70}" dt="2024-10-08T13:31:47.619" v="1745"/>
          <ac:spMkLst>
            <pc:docMk/>
            <pc:sldMk cId="1868999814" sldId="332"/>
            <ac:spMk id="142" creationId="{0158368E-76E0-E9D5-140F-9DFDD64E1271}"/>
          </ac:spMkLst>
        </pc:spChg>
        <pc:spChg chg="add del mod">
          <ac:chgData name="Klara Kropivsek" userId="293cb2de44f88258" providerId="LiveId" clId="{1E49A267-B933-4ECC-B40C-E5A730E04E70}" dt="2024-10-09T07:59:37.181" v="1842" actId="478"/>
          <ac:spMkLst>
            <pc:docMk/>
            <pc:sldMk cId="1868999814" sldId="332"/>
            <ac:spMk id="143" creationId="{91D8738A-7639-06A7-BE45-32128579761B}"/>
          </ac:spMkLst>
        </pc:spChg>
        <pc:spChg chg="add mod">
          <ac:chgData name="Klara Kropivsek" userId="293cb2de44f88258" providerId="LiveId" clId="{1E49A267-B933-4ECC-B40C-E5A730E04E70}" dt="2024-10-09T08:05:18.250" v="1978" actId="207"/>
          <ac:spMkLst>
            <pc:docMk/>
            <pc:sldMk cId="1868999814" sldId="332"/>
            <ac:spMk id="146" creationId="{20999F43-C1FF-206A-E33D-AD0939F977B5}"/>
          </ac:spMkLst>
        </pc:spChg>
        <pc:spChg chg="add mod">
          <ac:chgData name="Klara Kropivsek" userId="293cb2de44f88258" providerId="LiveId" clId="{1E49A267-B933-4ECC-B40C-E5A730E04E70}" dt="2024-10-09T08:06:25.260" v="2007" actId="552"/>
          <ac:spMkLst>
            <pc:docMk/>
            <pc:sldMk cId="1868999814" sldId="332"/>
            <ac:spMk id="147" creationId="{DB455F6D-B8E4-7B58-00EB-D2AA60E75CF0}"/>
          </ac:spMkLst>
        </pc:spChg>
        <pc:spChg chg="add mod">
          <ac:chgData name="Klara Kropivsek" userId="293cb2de44f88258" providerId="LiveId" clId="{1E49A267-B933-4ECC-B40C-E5A730E04E70}" dt="2024-10-10T07:44:14.847" v="2602" actId="554"/>
          <ac:spMkLst>
            <pc:docMk/>
            <pc:sldMk cId="1868999814" sldId="332"/>
            <ac:spMk id="148" creationId="{9E30EAF9-A6A9-B547-E6FB-F4D9C8BB26BC}"/>
          </ac:spMkLst>
        </pc:spChg>
        <pc:spChg chg="add mod">
          <ac:chgData name="Klara Kropivsek" userId="293cb2de44f88258" providerId="LiveId" clId="{1E49A267-B933-4ECC-B40C-E5A730E04E70}" dt="2024-10-10T07:44:14.847" v="2602" actId="554"/>
          <ac:spMkLst>
            <pc:docMk/>
            <pc:sldMk cId="1868999814" sldId="332"/>
            <ac:spMk id="149" creationId="{DD7B2E97-6839-E6D7-B5C8-AEB5F8CAE5A6}"/>
          </ac:spMkLst>
        </pc:spChg>
        <pc:grpChg chg="del">
          <ac:chgData name="Klara Kropivsek" userId="293cb2de44f88258" providerId="LiveId" clId="{1E49A267-B933-4ECC-B40C-E5A730E04E70}" dt="2024-10-07T20:57:29.797" v="1569" actId="478"/>
          <ac:grpSpMkLst>
            <pc:docMk/>
            <pc:sldMk cId="1868999814" sldId="332"/>
            <ac:grpSpMk id="9" creationId="{B0CA5014-B3C3-F0B6-C950-14CFA5CA543D}"/>
          </ac:grpSpMkLst>
        </pc:grpChg>
        <pc:grpChg chg="del">
          <ac:chgData name="Klara Kropivsek" userId="293cb2de44f88258" providerId="LiveId" clId="{1E49A267-B933-4ECC-B40C-E5A730E04E70}" dt="2024-10-07T20:57:07.224" v="1561" actId="478"/>
          <ac:grpSpMkLst>
            <pc:docMk/>
            <pc:sldMk cId="1868999814" sldId="332"/>
            <ac:grpSpMk id="31" creationId="{B4C028BD-0F45-BD5D-31B7-A635F290E107}"/>
          </ac:grpSpMkLst>
        </pc:grpChg>
        <pc:graphicFrameChg chg="add mod">
          <ac:chgData name="Klara Kropivsek" userId="293cb2de44f88258" providerId="LiveId" clId="{1E49A267-B933-4ECC-B40C-E5A730E04E70}" dt="2024-10-08T13:31:40.201" v="1744"/>
          <ac:graphicFrameMkLst>
            <pc:docMk/>
            <pc:sldMk cId="1868999814" sldId="332"/>
            <ac:graphicFrameMk id="20" creationId="{76B2597C-D2B9-FFD9-DF14-1EAEB79BA6E1}"/>
          </ac:graphicFrameMkLst>
        </pc:graphicFrameChg>
        <pc:graphicFrameChg chg="add mod">
          <ac:chgData name="Klara Kropivsek" userId="293cb2de44f88258" providerId="LiveId" clId="{1E49A267-B933-4ECC-B40C-E5A730E04E70}" dt="2024-10-08T13:31:40.201" v="1744"/>
          <ac:graphicFrameMkLst>
            <pc:docMk/>
            <pc:sldMk cId="1868999814" sldId="332"/>
            <ac:graphicFrameMk id="23" creationId="{86494270-54E1-61A4-CCB9-9CE48839D1B3}"/>
          </ac:graphicFrameMkLst>
        </pc:graphicFrameChg>
        <pc:graphicFrameChg chg="add mod">
          <ac:chgData name="Klara Kropivsek" userId="293cb2de44f88258" providerId="LiveId" clId="{1E49A267-B933-4ECC-B40C-E5A730E04E70}" dt="2024-10-08T13:31:40.201" v="1744"/>
          <ac:graphicFrameMkLst>
            <pc:docMk/>
            <pc:sldMk cId="1868999814" sldId="332"/>
            <ac:graphicFrameMk id="26" creationId="{2F32561B-DF02-92C0-9B4E-0F3C2B72C314}"/>
          </ac:graphicFrameMkLst>
        </pc:graphicFrameChg>
        <pc:graphicFrameChg chg="add mod">
          <ac:chgData name="Klara Kropivsek" userId="293cb2de44f88258" providerId="LiveId" clId="{1E49A267-B933-4ECC-B40C-E5A730E04E70}" dt="2024-10-08T13:31:40.201" v="1744"/>
          <ac:graphicFrameMkLst>
            <pc:docMk/>
            <pc:sldMk cId="1868999814" sldId="332"/>
            <ac:graphicFrameMk id="27" creationId="{E520142B-C279-380F-2EFA-F9A632EF382D}"/>
          </ac:graphicFrameMkLst>
        </pc:graphicFrameChg>
        <pc:graphicFrameChg chg="add mod">
          <ac:chgData name="Klara Kropivsek" userId="293cb2de44f88258" providerId="LiveId" clId="{1E49A267-B933-4ECC-B40C-E5A730E04E70}" dt="2024-10-08T13:31:40.201" v="1744"/>
          <ac:graphicFrameMkLst>
            <pc:docMk/>
            <pc:sldMk cId="1868999814" sldId="332"/>
            <ac:graphicFrameMk id="29" creationId="{663EA0D4-C980-D43E-5ADE-FF1535D8EC7E}"/>
          </ac:graphicFrameMkLst>
        </pc:graphicFrameChg>
        <pc:graphicFrameChg chg="add mod">
          <ac:chgData name="Klara Kropivsek" userId="293cb2de44f88258" providerId="LiveId" clId="{1E49A267-B933-4ECC-B40C-E5A730E04E70}" dt="2024-10-08T13:31:40.201" v="1744"/>
          <ac:graphicFrameMkLst>
            <pc:docMk/>
            <pc:sldMk cId="1868999814" sldId="332"/>
            <ac:graphicFrameMk id="36" creationId="{FEE07B84-C228-1955-5AE1-C48701764102}"/>
          </ac:graphicFrameMkLst>
        </pc:graphicFrameChg>
        <pc:graphicFrameChg chg="add mod">
          <ac:chgData name="Klara Kropivsek" userId="293cb2de44f88258" providerId="LiveId" clId="{1E49A267-B933-4ECC-B40C-E5A730E04E70}" dt="2024-10-08T13:31:40.201" v="1744"/>
          <ac:graphicFrameMkLst>
            <pc:docMk/>
            <pc:sldMk cId="1868999814" sldId="332"/>
            <ac:graphicFrameMk id="38" creationId="{FE328DFB-7F68-710B-D7F6-CA21F1DC3D54}"/>
          </ac:graphicFrameMkLst>
        </pc:graphicFrameChg>
        <pc:picChg chg="add del">
          <ac:chgData name="Klara Kropivsek" userId="293cb2de44f88258" providerId="LiveId" clId="{1E49A267-B933-4ECC-B40C-E5A730E04E70}" dt="2024-10-07T20:57:55.044" v="1572" actId="478"/>
          <ac:picMkLst>
            <pc:docMk/>
            <pc:sldMk cId="1868999814" sldId="332"/>
            <ac:picMk id="3" creationId="{DA1EFBDC-C496-3930-6B07-CF22031C0675}"/>
          </ac:picMkLst>
        </pc:picChg>
        <pc:picChg chg="del">
          <ac:chgData name="Klara Kropivsek" userId="293cb2de44f88258" providerId="LiveId" clId="{1E49A267-B933-4ECC-B40C-E5A730E04E70}" dt="2024-10-09T08:02:43.081" v="1879" actId="478"/>
          <ac:picMkLst>
            <pc:docMk/>
            <pc:sldMk cId="1868999814" sldId="332"/>
            <ac:picMk id="16" creationId="{6726ED33-90A9-55E9-32F0-5CFD52E4672F}"/>
          </ac:picMkLst>
        </pc:picChg>
        <pc:picChg chg="del">
          <ac:chgData name="Klara Kropivsek" userId="293cb2de44f88258" providerId="LiveId" clId="{1E49A267-B933-4ECC-B40C-E5A730E04E70}" dt="2024-10-07T20:57:07.224" v="1561" actId="478"/>
          <ac:picMkLst>
            <pc:docMk/>
            <pc:sldMk cId="1868999814" sldId="332"/>
            <ac:picMk id="39" creationId="{6263797B-B51B-624E-23BA-32FE255BD4AC}"/>
          </ac:picMkLst>
        </pc:picChg>
        <pc:picChg chg="del">
          <ac:chgData name="Klara Kropivsek" userId="293cb2de44f88258" providerId="LiveId" clId="{1E49A267-B933-4ECC-B40C-E5A730E04E70}" dt="2024-10-07T20:57:21.406" v="1566" actId="478"/>
          <ac:picMkLst>
            <pc:docMk/>
            <pc:sldMk cId="1868999814" sldId="332"/>
            <ac:picMk id="43" creationId="{B1A12351-1D3E-EB34-3C89-74135C2F30E8}"/>
          </ac:picMkLst>
        </pc:picChg>
        <pc:picChg chg="del">
          <ac:chgData name="Klara Kropivsek" userId="293cb2de44f88258" providerId="LiveId" clId="{1E49A267-B933-4ECC-B40C-E5A730E04E70}" dt="2024-10-07T20:57:09.669" v="1562" actId="478"/>
          <ac:picMkLst>
            <pc:docMk/>
            <pc:sldMk cId="1868999814" sldId="332"/>
            <ac:picMk id="47" creationId="{58A6D77E-9FC2-E6B7-9718-EAC8678C8B5E}"/>
          </ac:picMkLst>
        </pc:picChg>
        <pc:picChg chg="add mod">
          <ac:chgData name="Klara Kropivsek" userId="293cb2de44f88258" providerId="LiveId" clId="{1E49A267-B933-4ECC-B40C-E5A730E04E70}" dt="2024-10-09T08:05:04.892" v="1977" actId="1035"/>
          <ac:picMkLst>
            <pc:docMk/>
            <pc:sldMk cId="1868999814" sldId="332"/>
            <ac:picMk id="145" creationId="{E569E8C0-DA61-F496-2D9E-4A4EC298E671}"/>
          </ac:picMkLst>
        </pc:picChg>
        <pc:cxnChg chg="del">
          <ac:chgData name="Klara Kropivsek" userId="293cb2de44f88258" providerId="LiveId" clId="{1E49A267-B933-4ECC-B40C-E5A730E04E70}" dt="2024-10-07T20:57:25.665" v="1568" actId="478"/>
          <ac:cxnSpMkLst>
            <pc:docMk/>
            <pc:sldMk cId="1868999814" sldId="332"/>
            <ac:cxnSpMk id="22" creationId="{8E563857-E6E6-1CAE-FDA1-756A1FD2462E}"/>
          </ac:cxnSpMkLst>
        </pc:cxnChg>
        <pc:cxnChg chg="del">
          <ac:chgData name="Klara Kropivsek" userId="293cb2de44f88258" providerId="LiveId" clId="{1E49A267-B933-4ECC-B40C-E5A730E04E70}" dt="2024-10-07T20:57:23.382" v="1567" actId="478"/>
          <ac:cxnSpMkLst>
            <pc:docMk/>
            <pc:sldMk cId="1868999814" sldId="332"/>
            <ac:cxnSpMk id="28" creationId="{3C189865-64CF-F012-43D8-1F04F3A3DDF5}"/>
          </ac:cxnSpMkLst>
        </pc:cxnChg>
        <pc:cxnChg chg="del">
          <ac:chgData name="Klara Kropivsek" userId="293cb2de44f88258" providerId="LiveId" clId="{1E49A267-B933-4ECC-B40C-E5A730E04E70}" dt="2024-10-07T20:57:07.224" v="1561" actId="478"/>
          <ac:cxnSpMkLst>
            <pc:docMk/>
            <pc:sldMk cId="1868999814" sldId="332"/>
            <ac:cxnSpMk id="32" creationId="{4F39DD1B-AE6E-F5EA-0A14-32540960601E}"/>
          </ac:cxnSpMkLst>
        </pc:cxnChg>
        <pc:cxnChg chg="del">
          <ac:chgData name="Klara Kropivsek" userId="293cb2de44f88258" providerId="LiveId" clId="{1E49A267-B933-4ECC-B40C-E5A730E04E70}" dt="2024-10-07T20:57:07.224" v="1561" actId="478"/>
          <ac:cxnSpMkLst>
            <pc:docMk/>
            <pc:sldMk cId="1868999814" sldId="332"/>
            <ac:cxnSpMk id="34" creationId="{E4FCB4A4-DAD3-76AC-7327-64646CC44D90}"/>
          </ac:cxnSpMkLst>
        </pc:cxnChg>
      </pc:sldChg>
      <pc:sldChg chg="delSp modSp add del mod delAnim">
        <pc:chgData name="Klara Kropivsek" userId="293cb2de44f88258" providerId="LiveId" clId="{1E49A267-B933-4ECC-B40C-E5A730E04E70}" dt="2024-10-08T14:19:30.335" v="1816" actId="47"/>
        <pc:sldMkLst>
          <pc:docMk/>
          <pc:sldMk cId="238147028" sldId="333"/>
        </pc:sldMkLst>
        <pc:spChg chg="mod">
          <ac:chgData name="Klara Kropivsek" userId="293cb2de44f88258" providerId="LiveId" clId="{1E49A267-B933-4ECC-B40C-E5A730E04E70}" dt="2024-10-07T21:12:24.123" v="1626" actId="1036"/>
          <ac:spMkLst>
            <pc:docMk/>
            <pc:sldMk cId="238147028" sldId="333"/>
            <ac:spMk id="35" creationId="{D3634F42-588A-E50D-0F2B-31400EBD9683}"/>
          </ac:spMkLst>
        </pc:spChg>
        <pc:picChg chg="mod">
          <ac:chgData name="Klara Kropivsek" userId="293cb2de44f88258" providerId="LiveId" clId="{1E49A267-B933-4ECC-B40C-E5A730E04E70}" dt="2024-10-07T21:05:55.552" v="1614" actId="1036"/>
          <ac:picMkLst>
            <pc:docMk/>
            <pc:sldMk cId="238147028" sldId="333"/>
            <ac:picMk id="3" creationId="{DA1EFBDC-C496-3930-6B07-CF22031C0675}"/>
          </ac:picMkLst>
        </pc:picChg>
        <pc:picChg chg="del">
          <ac:chgData name="Klara Kropivsek" userId="293cb2de44f88258" providerId="LiveId" clId="{1E49A267-B933-4ECC-B40C-E5A730E04E70}" dt="2024-10-07T21:05:42.692" v="1602" actId="478"/>
          <ac:picMkLst>
            <pc:docMk/>
            <pc:sldMk cId="238147028" sldId="333"/>
            <ac:picMk id="16" creationId="{6726ED33-90A9-55E9-32F0-5CFD52E4672F}"/>
          </ac:picMkLst>
        </pc:picChg>
      </pc:sldChg>
      <pc:sldChg chg="delSp add del mod">
        <pc:chgData name="Klara Kropivsek" userId="293cb2de44f88258" providerId="LiveId" clId="{1E49A267-B933-4ECC-B40C-E5A730E04E70}" dt="2024-10-07T20:58:38.590" v="1579" actId="47"/>
        <pc:sldMkLst>
          <pc:docMk/>
          <pc:sldMk cId="2154795017" sldId="334"/>
        </pc:sldMkLst>
        <pc:picChg chg="del">
          <ac:chgData name="Klara Kropivsek" userId="293cb2de44f88258" providerId="LiveId" clId="{1E49A267-B933-4ECC-B40C-E5A730E04E70}" dt="2024-10-07T20:58:26.799" v="1575" actId="478"/>
          <ac:picMkLst>
            <pc:docMk/>
            <pc:sldMk cId="2154795017" sldId="334"/>
            <ac:picMk id="3" creationId="{DA1EFBDC-C496-3930-6B07-CF22031C0675}"/>
          </ac:picMkLst>
        </pc:picChg>
      </pc:sldChg>
      <pc:sldChg chg="addSp delSp modSp add del mod ord delAnim modAnim">
        <pc:chgData name="Klara Kropivsek" userId="293cb2de44f88258" providerId="LiveId" clId="{1E49A267-B933-4ECC-B40C-E5A730E04E70}" dt="2024-10-10T07:49:03.050" v="2621" actId="47"/>
        <pc:sldMkLst>
          <pc:docMk/>
          <pc:sldMk cId="2542039390" sldId="335"/>
        </pc:sldMkLst>
        <pc:spChg chg="add del mod">
          <ac:chgData name="Klara Kropivsek" userId="293cb2de44f88258" providerId="LiveId" clId="{1E49A267-B933-4ECC-B40C-E5A730E04E70}" dt="2024-10-09T08:57:43.133" v="2221" actId="478"/>
          <ac:spMkLst>
            <pc:docMk/>
            <pc:sldMk cId="2542039390" sldId="335"/>
            <ac:spMk id="2" creationId="{35F8AEB7-19A6-2FE1-890E-10F45A562B83}"/>
          </ac:spMkLst>
        </pc:spChg>
        <pc:spChg chg="mod">
          <ac:chgData name="Klara Kropivsek" userId="293cb2de44f88258" providerId="LiveId" clId="{1E49A267-B933-4ECC-B40C-E5A730E04E70}" dt="2024-10-08T14:19:10.716" v="1815" actId="20577"/>
          <ac:spMkLst>
            <pc:docMk/>
            <pc:sldMk cId="2542039390" sldId="335"/>
            <ac:spMk id="8" creationId="{905D1366-B361-00D3-1844-1426A7EA440F}"/>
          </ac:spMkLst>
        </pc:spChg>
        <pc:spChg chg="mod">
          <ac:chgData name="Klara Kropivsek" userId="293cb2de44f88258" providerId="LiveId" clId="{1E49A267-B933-4ECC-B40C-E5A730E04E70}" dt="2024-10-09T09:00:56.563" v="2263" actId="6549"/>
          <ac:spMkLst>
            <pc:docMk/>
            <pc:sldMk cId="2542039390" sldId="335"/>
            <ac:spMk id="25" creationId="{FC38F04E-0B73-3C92-53EB-BA4DD5A971B6}"/>
          </ac:spMkLst>
        </pc:spChg>
        <pc:spChg chg="del mod">
          <ac:chgData name="Klara Kropivsek" userId="293cb2de44f88258" providerId="LiveId" clId="{1E49A267-B933-4ECC-B40C-E5A730E04E70}" dt="2024-10-07T20:59:14.469" v="1596" actId="478"/>
          <ac:spMkLst>
            <pc:docMk/>
            <pc:sldMk cId="2542039390" sldId="335"/>
            <ac:spMk id="33" creationId="{8A92EA60-9FAF-E5AB-651D-80351838BF92}"/>
          </ac:spMkLst>
        </pc:spChg>
        <pc:spChg chg="del">
          <ac:chgData name="Klara Kropivsek" userId="293cb2de44f88258" providerId="LiveId" clId="{1E49A267-B933-4ECC-B40C-E5A730E04E70}" dt="2024-10-07T20:59:20.623" v="1600" actId="478"/>
          <ac:spMkLst>
            <pc:docMk/>
            <pc:sldMk cId="2542039390" sldId="335"/>
            <ac:spMk id="50" creationId="{2061096C-848E-FDF7-5C10-5AF9C88E32CA}"/>
          </ac:spMkLst>
        </pc:spChg>
        <pc:picChg chg="del">
          <ac:chgData name="Klara Kropivsek" userId="293cb2de44f88258" providerId="LiveId" clId="{1E49A267-B933-4ECC-B40C-E5A730E04E70}" dt="2024-10-07T20:59:15.935" v="1597" actId="478"/>
          <ac:picMkLst>
            <pc:docMk/>
            <pc:sldMk cId="2542039390" sldId="335"/>
            <ac:picMk id="39" creationId="{6263797B-B51B-624E-23BA-32FE255BD4AC}"/>
          </ac:picMkLst>
        </pc:picChg>
        <pc:picChg chg="del">
          <ac:chgData name="Klara Kropivsek" userId="293cb2de44f88258" providerId="LiveId" clId="{1E49A267-B933-4ECC-B40C-E5A730E04E70}" dt="2024-10-07T20:59:18.943" v="1599" actId="478"/>
          <ac:picMkLst>
            <pc:docMk/>
            <pc:sldMk cId="2542039390" sldId="335"/>
            <ac:picMk id="47" creationId="{58A6D77E-9FC2-E6B7-9718-EAC8678C8B5E}"/>
          </ac:picMkLst>
        </pc:picChg>
        <pc:cxnChg chg="del">
          <ac:chgData name="Klara Kropivsek" userId="293cb2de44f88258" providerId="LiveId" clId="{1E49A267-B933-4ECC-B40C-E5A730E04E70}" dt="2024-10-07T20:59:17.527" v="1598" actId="478"/>
          <ac:cxnSpMkLst>
            <pc:docMk/>
            <pc:sldMk cId="2542039390" sldId="335"/>
            <ac:cxnSpMk id="32" creationId="{4F39DD1B-AE6E-F5EA-0A14-32540960601E}"/>
          </ac:cxnSpMkLst>
        </pc:cxnChg>
        <pc:cxnChg chg="del">
          <ac:chgData name="Klara Kropivsek" userId="293cb2de44f88258" providerId="LiveId" clId="{1E49A267-B933-4ECC-B40C-E5A730E04E70}" dt="2024-10-07T20:59:22.383" v="1601" actId="478"/>
          <ac:cxnSpMkLst>
            <pc:docMk/>
            <pc:sldMk cId="2542039390" sldId="335"/>
            <ac:cxnSpMk id="34" creationId="{E4FCB4A4-DAD3-76AC-7327-64646CC44D90}"/>
          </ac:cxnSpMkLst>
        </pc:cxnChg>
      </pc:sldChg>
      <pc:sldChg chg="new del">
        <pc:chgData name="Klara Kropivsek" userId="293cb2de44f88258" providerId="LiveId" clId="{1E49A267-B933-4ECC-B40C-E5A730E04E70}" dt="2024-10-09T08:01:01.105" v="1851" actId="47"/>
        <pc:sldMkLst>
          <pc:docMk/>
          <pc:sldMk cId="2378011853" sldId="336"/>
        </pc:sldMkLst>
      </pc:sldChg>
      <pc:sldChg chg="addSp delSp modSp add mod delAnim modAnim">
        <pc:chgData name="Klara Kropivsek" userId="293cb2de44f88258" providerId="LiveId" clId="{1E49A267-B933-4ECC-B40C-E5A730E04E70}" dt="2024-10-10T09:27:10.182" v="2922"/>
        <pc:sldMkLst>
          <pc:docMk/>
          <pc:sldMk cId="1843722326" sldId="337"/>
        </pc:sldMkLst>
        <pc:spChg chg="add mod">
          <ac:chgData name="Klara Kropivsek" userId="293cb2de44f88258" providerId="LiveId" clId="{1E49A267-B933-4ECC-B40C-E5A730E04E70}" dt="2024-10-10T07:33:21.618" v="2495" actId="1036"/>
          <ac:spMkLst>
            <pc:docMk/>
            <pc:sldMk cId="1843722326" sldId="337"/>
            <ac:spMk id="2" creationId="{D13C80CB-F897-23AF-4191-AA5791878C55}"/>
          </ac:spMkLst>
        </pc:spChg>
        <pc:spChg chg="del mod topLvl">
          <ac:chgData name="Klara Kropivsek" userId="293cb2de44f88258" providerId="LiveId" clId="{1E49A267-B933-4ECC-B40C-E5A730E04E70}" dt="2024-10-09T08:25:32.725" v="2138" actId="478"/>
          <ac:spMkLst>
            <pc:docMk/>
            <pc:sldMk cId="1843722326" sldId="337"/>
            <ac:spMk id="4" creationId="{B8104C5B-2999-663D-5693-E2BC79F516D9}"/>
          </ac:spMkLst>
        </pc:spChg>
        <pc:spChg chg="del topLvl">
          <ac:chgData name="Klara Kropivsek" userId="293cb2de44f88258" providerId="LiveId" clId="{1E49A267-B933-4ECC-B40C-E5A730E04E70}" dt="2024-10-09T08:25:34.218" v="2139" actId="478"/>
          <ac:spMkLst>
            <pc:docMk/>
            <pc:sldMk cId="1843722326" sldId="337"/>
            <ac:spMk id="6" creationId="{59DDEFE0-2505-70A4-59B6-0EDEBD049F8A}"/>
          </ac:spMkLst>
        </pc:spChg>
        <pc:spChg chg="del">
          <ac:chgData name="Klara Kropivsek" userId="293cb2de44f88258" providerId="LiveId" clId="{1E49A267-B933-4ECC-B40C-E5A730E04E70}" dt="2024-10-09T08:24:56.749" v="2125" actId="478"/>
          <ac:spMkLst>
            <pc:docMk/>
            <pc:sldMk cId="1843722326" sldId="337"/>
            <ac:spMk id="8" creationId="{905D1366-B361-00D3-1844-1426A7EA440F}"/>
          </ac:spMkLst>
        </pc:spChg>
        <pc:spChg chg="del">
          <ac:chgData name="Klara Kropivsek" userId="293cb2de44f88258" providerId="LiveId" clId="{1E49A267-B933-4ECC-B40C-E5A730E04E70}" dt="2024-10-09T08:25:16.747" v="2132" actId="478"/>
          <ac:spMkLst>
            <pc:docMk/>
            <pc:sldMk cId="1843722326" sldId="337"/>
            <ac:spMk id="12" creationId="{84937B0B-497E-FB30-DDAE-017B6B054751}"/>
          </ac:spMkLst>
        </pc:spChg>
        <pc:spChg chg="del mod">
          <ac:chgData name="Klara Kropivsek" userId="293cb2de44f88258" providerId="LiveId" clId="{1E49A267-B933-4ECC-B40C-E5A730E04E70}" dt="2024-10-09T08:25:28.241" v="2136" actId="478"/>
          <ac:spMkLst>
            <pc:docMk/>
            <pc:sldMk cId="1843722326" sldId="337"/>
            <ac:spMk id="13" creationId="{15921A24-AAEC-3A95-39AB-A9EB9F1D6F74}"/>
          </ac:spMkLst>
        </pc:spChg>
        <pc:spChg chg="mod">
          <ac:chgData name="Klara Kropivsek" userId="293cb2de44f88258" providerId="LiveId" clId="{1E49A267-B933-4ECC-B40C-E5A730E04E70}" dt="2024-10-09T08:01:25.963" v="1855" actId="6549"/>
          <ac:spMkLst>
            <pc:docMk/>
            <pc:sldMk cId="1843722326" sldId="337"/>
            <ac:spMk id="25" creationId="{FC38F04E-0B73-3C92-53EB-BA4DD5A971B6}"/>
          </ac:spMkLst>
        </pc:spChg>
        <pc:spChg chg="del mod">
          <ac:chgData name="Klara Kropivsek" userId="293cb2de44f88258" providerId="LiveId" clId="{1E49A267-B933-4ECC-B40C-E5A730E04E70}" dt="2024-10-09T08:25:00.842" v="2127" actId="478"/>
          <ac:spMkLst>
            <pc:docMk/>
            <pc:sldMk cId="1843722326" sldId="337"/>
            <ac:spMk id="33" creationId="{8A92EA60-9FAF-E5AB-651D-80351838BF92}"/>
          </ac:spMkLst>
        </pc:spChg>
        <pc:spChg chg="del mod">
          <ac:chgData name="Klara Kropivsek" userId="293cb2de44f88258" providerId="LiveId" clId="{1E49A267-B933-4ECC-B40C-E5A730E04E70}" dt="2024-10-10T07:33:07.430" v="2484" actId="478"/>
          <ac:spMkLst>
            <pc:docMk/>
            <pc:sldMk cId="1843722326" sldId="337"/>
            <ac:spMk id="35" creationId="{D3634F42-588A-E50D-0F2B-31400EBD9683}"/>
          </ac:spMkLst>
        </pc:spChg>
        <pc:spChg chg="del">
          <ac:chgData name="Klara Kropivsek" userId="293cb2de44f88258" providerId="LiveId" clId="{1E49A267-B933-4ECC-B40C-E5A730E04E70}" dt="2024-10-09T08:25:05.304" v="2129" actId="478"/>
          <ac:spMkLst>
            <pc:docMk/>
            <pc:sldMk cId="1843722326" sldId="337"/>
            <ac:spMk id="50" creationId="{2061096C-848E-FDF7-5C10-5AF9C88E32CA}"/>
          </ac:spMkLst>
        </pc:spChg>
        <pc:grpChg chg="del">
          <ac:chgData name="Klara Kropivsek" userId="293cb2de44f88258" providerId="LiveId" clId="{1E49A267-B933-4ECC-B40C-E5A730E04E70}" dt="2024-10-09T08:25:32.725" v="2138" actId="478"/>
          <ac:grpSpMkLst>
            <pc:docMk/>
            <pc:sldMk cId="1843722326" sldId="337"/>
            <ac:grpSpMk id="9" creationId="{B0CA5014-B3C3-F0B6-C950-14CFA5CA543D}"/>
          </ac:grpSpMkLst>
        </pc:grpChg>
        <pc:grpChg chg="del">
          <ac:chgData name="Klara Kropivsek" userId="293cb2de44f88258" providerId="LiveId" clId="{1E49A267-B933-4ECC-B40C-E5A730E04E70}" dt="2024-10-09T08:25:09.761" v="2130" actId="478"/>
          <ac:grpSpMkLst>
            <pc:docMk/>
            <pc:sldMk cId="1843722326" sldId="337"/>
            <ac:grpSpMk id="31" creationId="{B4C028BD-0F45-BD5D-31B7-A635F290E107}"/>
          </ac:grpSpMkLst>
        </pc:grpChg>
        <pc:picChg chg="del">
          <ac:chgData name="Klara Kropivsek" userId="293cb2de44f88258" providerId="LiveId" clId="{1E49A267-B933-4ECC-B40C-E5A730E04E70}" dt="2024-10-09T08:24:54.548" v="2124" actId="478"/>
          <ac:picMkLst>
            <pc:docMk/>
            <pc:sldMk cId="1843722326" sldId="337"/>
            <ac:picMk id="39" creationId="{6263797B-B51B-624E-23BA-32FE255BD4AC}"/>
          </ac:picMkLst>
        </pc:picChg>
        <pc:picChg chg="del">
          <ac:chgData name="Klara Kropivsek" userId="293cb2de44f88258" providerId="LiveId" clId="{1E49A267-B933-4ECC-B40C-E5A730E04E70}" dt="2024-10-09T08:25:21.964" v="2133" actId="478"/>
          <ac:picMkLst>
            <pc:docMk/>
            <pc:sldMk cId="1843722326" sldId="337"/>
            <ac:picMk id="43" creationId="{B1A12351-1D3E-EB34-3C89-74135C2F30E8}"/>
          </ac:picMkLst>
        </pc:picChg>
        <pc:picChg chg="del">
          <ac:chgData name="Klara Kropivsek" userId="293cb2de44f88258" providerId="LiveId" clId="{1E49A267-B933-4ECC-B40C-E5A730E04E70}" dt="2024-10-09T08:25:02.162" v="2128" actId="478"/>
          <ac:picMkLst>
            <pc:docMk/>
            <pc:sldMk cId="1843722326" sldId="337"/>
            <ac:picMk id="47" creationId="{58A6D77E-9FC2-E6B7-9718-EAC8678C8B5E}"/>
          </ac:picMkLst>
        </pc:picChg>
        <pc:cxnChg chg="del">
          <ac:chgData name="Klara Kropivsek" userId="293cb2de44f88258" providerId="LiveId" clId="{1E49A267-B933-4ECC-B40C-E5A730E04E70}" dt="2024-10-09T08:25:13.657" v="2131" actId="478"/>
          <ac:cxnSpMkLst>
            <pc:docMk/>
            <pc:sldMk cId="1843722326" sldId="337"/>
            <ac:cxnSpMk id="22" creationId="{8E563857-E6E6-1CAE-FDA1-756A1FD2462E}"/>
          </ac:cxnSpMkLst>
        </pc:cxnChg>
        <pc:cxnChg chg="del">
          <ac:chgData name="Klara Kropivsek" userId="293cb2de44f88258" providerId="LiveId" clId="{1E49A267-B933-4ECC-B40C-E5A730E04E70}" dt="2024-10-09T08:25:23.538" v="2134" actId="478"/>
          <ac:cxnSpMkLst>
            <pc:docMk/>
            <pc:sldMk cId="1843722326" sldId="337"/>
            <ac:cxnSpMk id="28" creationId="{3C189865-64CF-F012-43D8-1F04F3A3DDF5}"/>
          </ac:cxnSpMkLst>
        </pc:cxnChg>
        <pc:cxnChg chg="del">
          <ac:chgData name="Klara Kropivsek" userId="293cb2de44f88258" providerId="LiveId" clId="{1E49A267-B933-4ECC-B40C-E5A730E04E70}" dt="2024-10-09T08:24:54.548" v="2124" actId="478"/>
          <ac:cxnSpMkLst>
            <pc:docMk/>
            <pc:sldMk cId="1843722326" sldId="337"/>
            <ac:cxnSpMk id="32" creationId="{4F39DD1B-AE6E-F5EA-0A14-32540960601E}"/>
          </ac:cxnSpMkLst>
        </pc:cxnChg>
        <pc:cxnChg chg="del">
          <ac:chgData name="Klara Kropivsek" userId="293cb2de44f88258" providerId="LiveId" clId="{1E49A267-B933-4ECC-B40C-E5A730E04E70}" dt="2024-10-09T08:25:05.304" v="2129" actId="478"/>
          <ac:cxnSpMkLst>
            <pc:docMk/>
            <pc:sldMk cId="1843722326" sldId="337"/>
            <ac:cxnSpMk id="34" creationId="{E4FCB4A4-DAD3-76AC-7327-64646CC44D90}"/>
          </ac:cxnSpMkLst>
        </pc:cxnChg>
      </pc:sldChg>
      <pc:sldChg chg="addSp delSp modSp add mod delAnim modNotesTx">
        <pc:chgData name="Klara Kropivsek" userId="293cb2de44f88258" providerId="LiveId" clId="{1E49A267-B933-4ECC-B40C-E5A730E04E70}" dt="2024-10-10T08:39:54.317" v="2919" actId="20577"/>
        <pc:sldMkLst>
          <pc:docMk/>
          <pc:sldMk cId="962703194" sldId="338"/>
        </pc:sldMkLst>
        <pc:spChg chg="del">
          <ac:chgData name="Klara Kropivsek" userId="293cb2de44f88258" providerId="LiveId" clId="{1E49A267-B933-4ECC-B40C-E5A730E04E70}" dt="2024-10-09T08:07:31.578" v="2010" actId="478"/>
          <ac:spMkLst>
            <pc:docMk/>
            <pc:sldMk cId="962703194" sldId="338"/>
            <ac:spMk id="7" creationId="{5243B750-8A19-4091-CC47-D0AA717F629E}"/>
          </ac:spMkLst>
        </pc:spChg>
        <pc:spChg chg="del">
          <ac:chgData name="Klara Kropivsek" userId="293cb2de44f88258" providerId="LiveId" clId="{1E49A267-B933-4ECC-B40C-E5A730E04E70}" dt="2024-10-09T08:07:31.578" v="2010" actId="478"/>
          <ac:spMkLst>
            <pc:docMk/>
            <pc:sldMk cId="962703194" sldId="338"/>
            <ac:spMk id="15" creationId="{E7C9C6C5-303A-7E88-8778-0BEB464CBE45}"/>
          </ac:spMkLst>
        </pc:spChg>
        <pc:spChg chg="del">
          <ac:chgData name="Klara Kropivsek" userId="293cb2de44f88258" providerId="LiveId" clId="{1E49A267-B933-4ECC-B40C-E5A730E04E70}" dt="2024-10-09T08:07:31.578" v="2010" actId="478"/>
          <ac:spMkLst>
            <pc:docMk/>
            <pc:sldMk cId="962703194" sldId="338"/>
            <ac:spMk id="25" creationId="{FC38F04E-0B73-3C92-53EB-BA4DD5A971B6}"/>
          </ac:spMkLst>
        </pc:spChg>
        <pc:picChg chg="add mod ord">
          <ac:chgData name="Klara Kropivsek" userId="293cb2de44f88258" providerId="LiveId" clId="{1E49A267-B933-4ECC-B40C-E5A730E04E70}" dt="2024-10-09T08:08:15.323" v="2028" actId="1036"/>
          <ac:picMkLst>
            <pc:docMk/>
            <pc:sldMk cId="962703194" sldId="338"/>
            <ac:picMk id="3" creationId="{B99E273C-4DA0-FCF1-A37A-733F0C37822E}"/>
          </ac:picMkLst>
        </pc:picChg>
        <pc:picChg chg="del">
          <ac:chgData name="Klara Kropivsek" userId="293cb2de44f88258" providerId="LiveId" clId="{1E49A267-B933-4ECC-B40C-E5A730E04E70}" dt="2024-10-09T08:07:33.276" v="2011" actId="478"/>
          <ac:picMkLst>
            <pc:docMk/>
            <pc:sldMk cId="962703194" sldId="338"/>
            <ac:picMk id="17" creationId="{C04B1C18-6609-AE4E-38CF-FC2F78C99E8D}"/>
          </ac:picMkLst>
        </pc:picChg>
        <pc:picChg chg="del">
          <ac:chgData name="Klara Kropivsek" userId="293cb2de44f88258" providerId="LiveId" clId="{1E49A267-B933-4ECC-B40C-E5A730E04E70}" dt="2024-10-09T08:07:34.581" v="2012" actId="478"/>
          <ac:picMkLst>
            <pc:docMk/>
            <pc:sldMk cId="962703194" sldId="338"/>
            <ac:picMk id="21" creationId="{4D26880E-88C9-D0F7-9267-356A4083D289}"/>
          </ac:picMkLst>
        </pc:picChg>
        <pc:picChg chg="del">
          <ac:chgData name="Klara Kropivsek" userId="293cb2de44f88258" providerId="LiveId" clId="{1E49A267-B933-4ECC-B40C-E5A730E04E70}" dt="2024-10-09T08:07:31.578" v="2010" actId="478"/>
          <ac:picMkLst>
            <pc:docMk/>
            <pc:sldMk cId="962703194" sldId="338"/>
            <ac:picMk id="37" creationId="{F8BAA7EB-D25D-F518-D9AC-1EC5A3ACAFC4}"/>
          </ac:picMkLst>
        </pc:picChg>
        <pc:picChg chg="del">
          <ac:chgData name="Klara Kropivsek" userId="293cb2de44f88258" providerId="LiveId" clId="{1E49A267-B933-4ECC-B40C-E5A730E04E70}" dt="2024-10-09T08:07:31.578" v="2010" actId="478"/>
          <ac:picMkLst>
            <pc:docMk/>
            <pc:sldMk cId="962703194" sldId="338"/>
            <ac:picMk id="41" creationId="{249907C7-02FE-0B10-D163-3032D07EEB26}"/>
          </ac:picMkLst>
        </pc:picChg>
        <pc:picChg chg="del">
          <ac:chgData name="Klara Kropivsek" userId="293cb2de44f88258" providerId="LiveId" clId="{1E49A267-B933-4ECC-B40C-E5A730E04E70}" dt="2024-10-09T08:07:27" v="2009" actId="478"/>
          <ac:picMkLst>
            <pc:docMk/>
            <pc:sldMk cId="962703194" sldId="338"/>
            <ac:picMk id="145" creationId="{E569E8C0-DA61-F496-2D9E-4A4EC298E671}"/>
          </ac:picMkLst>
        </pc:picChg>
        <pc:cxnChg chg="del">
          <ac:chgData name="Klara Kropivsek" userId="293cb2de44f88258" providerId="LiveId" clId="{1E49A267-B933-4ECC-B40C-E5A730E04E70}" dt="2024-10-09T08:07:31.578" v="2010" actId="478"/>
          <ac:cxnSpMkLst>
            <pc:docMk/>
            <pc:sldMk cId="962703194" sldId="338"/>
            <ac:cxnSpMk id="10" creationId="{49E04010-4C69-D021-53D3-09C8E687ECB8}"/>
          </ac:cxnSpMkLst>
        </pc:cxnChg>
        <pc:cxnChg chg="del">
          <ac:chgData name="Klara Kropivsek" userId="293cb2de44f88258" providerId="LiveId" clId="{1E49A267-B933-4ECC-B40C-E5A730E04E70}" dt="2024-10-09T08:07:31.578" v="2010" actId="478"/>
          <ac:cxnSpMkLst>
            <pc:docMk/>
            <pc:sldMk cId="962703194" sldId="338"/>
            <ac:cxnSpMk id="11" creationId="{6117D101-7F64-9233-684D-2DCDEBE0A788}"/>
          </ac:cxnSpMkLst>
        </pc:cxnChg>
        <pc:cxnChg chg="del">
          <ac:chgData name="Klara Kropivsek" userId="293cb2de44f88258" providerId="LiveId" clId="{1E49A267-B933-4ECC-B40C-E5A730E04E70}" dt="2024-10-09T08:07:31.578" v="2010" actId="478"/>
          <ac:cxnSpMkLst>
            <pc:docMk/>
            <pc:sldMk cId="962703194" sldId="338"/>
            <ac:cxnSpMk id="14" creationId="{4EC2DDCB-EF2B-EA6F-0F19-BA1178125A10}"/>
          </ac:cxnSpMkLst>
        </pc:cxnChg>
      </pc:sldChg>
      <pc:sldChg chg="addSp delSp modSp add mod modAnim modNotesTx">
        <pc:chgData name="Klara Kropivsek" userId="293cb2de44f88258" providerId="LiveId" clId="{1E49A267-B933-4ECC-B40C-E5A730E04E70}" dt="2024-10-10T09:29:37.785" v="2924"/>
        <pc:sldMkLst>
          <pc:docMk/>
          <pc:sldMk cId="1759026504" sldId="339"/>
        </pc:sldMkLst>
        <pc:spChg chg="add">
          <ac:chgData name="Klara Kropivsek" userId="293cb2de44f88258" providerId="LiveId" clId="{1E49A267-B933-4ECC-B40C-E5A730E04E70}" dt="2024-10-09T08:18:26.787" v="2081"/>
          <ac:spMkLst>
            <pc:docMk/>
            <pc:sldMk cId="1759026504" sldId="339"/>
            <ac:spMk id="2" creationId="{AB695B2F-044D-B05F-15FC-69F057818E85}"/>
          </ac:spMkLst>
        </pc:spChg>
        <pc:spChg chg="add">
          <ac:chgData name="Klara Kropivsek" userId="293cb2de44f88258" providerId="LiveId" clId="{1E49A267-B933-4ECC-B40C-E5A730E04E70}" dt="2024-10-09T08:18:33.358" v="2082"/>
          <ac:spMkLst>
            <pc:docMk/>
            <pc:sldMk cId="1759026504" sldId="339"/>
            <ac:spMk id="4" creationId="{CB06BFDA-7180-C486-7D1F-54D96A9082F7}"/>
          </ac:spMkLst>
        </pc:spChg>
        <pc:spChg chg="add del mod">
          <ac:chgData name="Klara Kropivsek" userId="293cb2de44f88258" providerId="LiveId" clId="{1E49A267-B933-4ECC-B40C-E5A730E04E70}" dt="2024-10-09T08:19:19.770" v="2087"/>
          <ac:spMkLst>
            <pc:docMk/>
            <pc:sldMk cId="1759026504" sldId="339"/>
            <ac:spMk id="6" creationId="{6D7862B4-BEEB-4FAC-5A41-0F437AA27BA3}"/>
          </ac:spMkLst>
        </pc:spChg>
        <pc:spChg chg="add">
          <ac:chgData name="Klara Kropivsek" userId="293cb2de44f88258" providerId="LiveId" clId="{1E49A267-B933-4ECC-B40C-E5A730E04E70}" dt="2024-10-09T08:18:43.439" v="2084"/>
          <ac:spMkLst>
            <pc:docMk/>
            <pc:sldMk cId="1759026504" sldId="339"/>
            <ac:spMk id="7" creationId="{E1034334-A324-7DFE-17D4-403930554000}"/>
          </ac:spMkLst>
        </pc:spChg>
        <pc:spChg chg="add">
          <ac:chgData name="Klara Kropivsek" userId="293cb2de44f88258" providerId="LiveId" clId="{1E49A267-B933-4ECC-B40C-E5A730E04E70}" dt="2024-10-09T08:18:56.607" v="2085"/>
          <ac:spMkLst>
            <pc:docMk/>
            <pc:sldMk cId="1759026504" sldId="339"/>
            <ac:spMk id="8" creationId="{6756AF04-BA90-A0BB-A8FE-30E57A434849}"/>
          </ac:spMkLst>
        </pc:spChg>
        <pc:spChg chg="add mod">
          <ac:chgData name="Klara Kropivsek" userId="293cb2de44f88258" providerId="LiveId" clId="{1E49A267-B933-4ECC-B40C-E5A730E04E70}" dt="2024-10-09T09:12:42.465" v="2364" actId="123"/>
          <ac:spMkLst>
            <pc:docMk/>
            <pc:sldMk cId="1759026504" sldId="339"/>
            <ac:spMk id="9" creationId="{A7833001-27D3-D781-81AB-F0B646571CAC}"/>
          </ac:spMkLst>
        </pc:spChg>
        <pc:spChg chg="add del mod">
          <ac:chgData name="Klara Kropivsek" userId="293cb2de44f88258" providerId="LiveId" clId="{1E49A267-B933-4ECC-B40C-E5A730E04E70}" dt="2024-10-09T08:52:05.796" v="2169" actId="478"/>
          <ac:spMkLst>
            <pc:docMk/>
            <pc:sldMk cId="1759026504" sldId="339"/>
            <ac:spMk id="10" creationId="{D598F56A-6455-3C82-FC56-61B25D1AF2D5}"/>
          </ac:spMkLst>
        </pc:spChg>
        <pc:spChg chg="mod">
          <ac:chgData name="Klara Kropivsek" userId="293cb2de44f88258" providerId="LiveId" clId="{1E49A267-B933-4ECC-B40C-E5A730E04E70}" dt="2024-10-09T08:56:44.181" v="2198" actId="20577"/>
          <ac:spMkLst>
            <pc:docMk/>
            <pc:sldMk cId="1759026504" sldId="339"/>
            <ac:spMk id="146" creationId="{20999F43-C1FF-206A-E33D-AD0939F977B5}"/>
          </ac:spMkLst>
        </pc:spChg>
        <pc:spChg chg="mod">
          <ac:chgData name="Klara Kropivsek" userId="293cb2de44f88258" providerId="LiveId" clId="{1E49A267-B933-4ECC-B40C-E5A730E04E70}" dt="2024-10-09T08:57:11.189" v="2218" actId="122"/>
          <ac:spMkLst>
            <pc:docMk/>
            <pc:sldMk cId="1759026504" sldId="339"/>
            <ac:spMk id="147" creationId="{DB455F6D-B8E4-7B58-00EB-D2AA60E75CF0}"/>
          </ac:spMkLst>
        </pc:spChg>
        <pc:picChg chg="del mod">
          <ac:chgData name="Klara Kropivsek" userId="293cb2de44f88258" providerId="LiveId" clId="{1E49A267-B933-4ECC-B40C-E5A730E04E70}" dt="2024-10-09T08:20:54.699" v="2104" actId="478"/>
          <ac:picMkLst>
            <pc:docMk/>
            <pc:sldMk cId="1759026504" sldId="339"/>
            <ac:picMk id="3" creationId="{B99E273C-4DA0-FCF1-A37A-733F0C37822E}"/>
          </ac:picMkLst>
        </pc:picChg>
        <pc:picChg chg="add del mod modCrop">
          <ac:chgData name="Klara Kropivsek" userId="293cb2de44f88258" providerId="LiveId" clId="{1E49A267-B933-4ECC-B40C-E5A730E04E70}" dt="2024-10-09T09:09:39.617" v="2310" actId="478"/>
          <ac:picMkLst>
            <pc:docMk/>
            <pc:sldMk cId="1759026504" sldId="339"/>
            <ac:picMk id="12" creationId="{BEECE8D2-C105-7C7D-47E9-BF9A826F3702}"/>
          </ac:picMkLst>
        </pc:picChg>
        <pc:picChg chg="add mod">
          <ac:chgData name="Klara Kropivsek" userId="293cb2de44f88258" providerId="LiveId" clId="{1E49A267-B933-4ECC-B40C-E5A730E04E70}" dt="2024-10-09T08:50:20.485" v="2164" actId="1038"/>
          <ac:picMkLst>
            <pc:docMk/>
            <pc:sldMk cId="1759026504" sldId="339"/>
            <ac:picMk id="2054" creationId="{9AFA412A-CB6A-AD77-A456-D80AE6B7C8B2}"/>
          </ac:picMkLst>
        </pc:picChg>
      </pc:sldChg>
      <pc:sldChg chg="new del">
        <pc:chgData name="Klara Kropivsek" userId="293cb2de44f88258" providerId="LiveId" clId="{1E49A267-B933-4ECC-B40C-E5A730E04E70}" dt="2024-10-09T09:00:59.937" v="2264" actId="47"/>
        <pc:sldMkLst>
          <pc:docMk/>
          <pc:sldMk cId="3343680965" sldId="340"/>
        </pc:sldMkLst>
      </pc:sldChg>
      <pc:sldChg chg="delSp modSp add mod ord delAnim">
        <pc:chgData name="Klara Kropivsek" userId="293cb2de44f88258" providerId="LiveId" clId="{1E49A267-B933-4ECC-B40C-E5A730E04E70}" dt="2024-10-10T07:48:38.695" v="2620"/>
        <pc:sldMkLst>
          <pc:docMk/>
          <pc:sldMk cId="930856380" sldId="341"/>
        </pc:sldMkLst>
        <pc:spChg chg="mod">
          <ac:chgData name="Klara Kropivsek" userId="293cb2de44f88258" providerId="LiveId" clId="{1E49A267-B933-4ECC-B40C-E5A730E04E70}" dt="2024-10-09T09:13:51.251" v="2367" actId="948"/>
          <ac:spMkLst>
            <pc:docMk/>
            <pc:sldMk cId="930856380" sldId="341"/>
            <ac:spMk id="2" creationId="{35F8AEB7-19A6-2FE1-890E-10F45A562B83}"/>
          </ac:spMkLst>
        </pc:spChg>
        <pc:spChg chg="del">
          <ac:chgData name="Klara Kropivsek" userId="293cb2de44f88258" providerId="LiveId" clId="{1E49A267-B933-4ECC-B40C-E5A730E04E70}" dt="2024-10-09T08:58:47.366" v="2229" actId="478"/>
          <ac:spMkLst>
            <pc:docMk/>
            <pc:sldMk cId="930856380" sldId="341"/>
            <ac:spMk id="7" creationId="{5243B750-8A19-4091-CC47-D0AA717F629E}"/>
          </ac:spMkLst>
        </pc:spChg>
        <pc:spChg chg="del">
          <ac:chgData name="Klara Kropivsek" userId="293cb2de44f88258" providerId="LiveId" clId="{1E49A267-B933-4ECC-B40C-E5A730E04E70}" dt="2024-10-09T08:58:33.960" v="2225" actId="478"/>
          <ac:spMkLst>
            <pc:docMk/>
            <pc:sldMk cId="930856380" sldId="341"/>
            <ac:spMk id="8" creationId="{905D1366-B361-00D3-1844-1426A7EA440F}"/>
          </ac:spMkLst>
        </pc:spChg>
        <pc:spChg chg="del">
          <ac:chgData name="Klara Kropivsek" userId="293cb2de44f88258" providerId="LiveId" clId="{1E49A267-B933-4ECC-B40C-E5A730E04E70}" dt="2024-10-09T08:58:50.777" v="2231" actId="478"/>
          <ac:spMkLst>
            <pc:docMk/>
            <pc:sldMk cId="930856380" sldId="341"/>
            <ac:spMk id="12" creationId="{84937B0B-497E-FB30-DDAE-017B6B054751}"/>
          </ac:spMkLst>
        </pc:spChg>
        <pc:spChg chg="del">
          <ac:chgData name="Klara Kropivsek" userId="293cb2de44f88258" providerId="LiveId" clId="{1E49A267-B933-4ECC-B40C-E5A730E04E70}" dt="2024-10-09T08:59:06.706" v="2236" actId="478"/>
          <ac:spMkLst>
            <pc:docMk/>
            <pc:sldMk cId="930856380" sldId="341"/>
            <ac:spMk id="13" creationId="{15921A24-AAEC-3A95-39AB-A9EB9F1D6F74}"/>
          </ac:spMkLst>
        </pc:spChg>
        <pc:spChg chg="del">
          <ac:chgData name="Klara Kropivsek" userId="293cb2de44f88258" providerId="LiveId" clId="{1E49A267-B933-4ECC-B40C-E5A730E04E70}" dt="2024-10-09T08:58:33.960" v="2225" actId="478"/>
          <ac:spMkLst>
            <pc:docMk/>
            <pc:sldMk cId="930856380" sldId="341"/>
            <ac:spMk id="25" creationId="{FC38F04E-0B73-3C92-53EB-BA4DD5A971B6}"/>
          </ac:spMkLst>
        </pc:spChg>
        <pc:grpChg chg="del">
          <ac:chgData name="Klara Kropivsek" userId="293cb2de44f88258" providerId="LiveId" clId="{1E49A267-B933-4ECC-B40C-E5A730E04E70}" dt="2024-10-09T08:58:33.960" v="2225" actId="478"/>
          <ac:grpSpMkLst>
            <pc:docMk/>
            <pc:sldMk cId="930856380" sldId="341"/>
            <ac:grpSpMk id="9" creationId="{B0CA5014-B3C3-F0B6-C950-14CFA5CA543D}"/>
          </ac:grpSpMkLst>
        </pc:grpChg>
        <pc:grpChg chg="del">
          <ac:chgData name="Klara Kropivsek" userId="293cb2de44f88258" providerId="LiveId" clId="{1E49A267-B933-4ECC-B40C-E5A730E04E70}" dt="2024-10-09T08:58:52.157" v="2232" actId="478"/>
          <ac:grpSpMkLst>
            <pc:docMk/>
            <pc:sldMk cId="930856380" sldId="341"/>
            <ac:grpSpMk id="31" creationId="{B4C028BD-0F45-BD5D-31B7-A635F290E107}"/>
          </ac:grpSpMkLst>
        </pc:grpChg>
        <pc:picChg chg="del">
          <ac:chgData name="Klara Kropivsek" userId="293cb2de44f88258" providerId="LiveId" clId="{1E49A267-B933-4ECC-B40C-E5A730E04E70}" dt="2024-10-09T08:58:41.075" v="2227" actId="478"/>
          <ac:picMkLst>
            <pc:docMk/>
            <pc:sldMk cId="930856380" sldId="341"/>
            <ac:picMk id="16" creationId="{6726ED33-90A9-55E9-32F0-5CFD52E4672F}"/>
          </ac:picMkLst>
        </pc:picChg>
        <pc:picChg chg="del">
          <ac:chgData name="Klara Kropivsek" userId="293cb2de44f88258" providerId="LiveId" clId="{1E49A267-B933-4ECC-B40C-E5A730E04E70}" dt="2024-10-09T08:58:33.960" v="2225" actId="478"/>
          <ac:picMkLst>
            <pc:docMk/>
            <pc:sldMk cId="930856380" sldId="341"/>
            <ac:picMk id="17" creationId="{C04B1C18-6609-AE4E-38CF-FC2F78C99E8D}"/>
          </ac:picMkLst>
        </pc:picChg>
        <pc:picChg chg="del">
          <ac:chgData name="Klara Kropivsek" userId="293cb2de44f88258" providerId="LiveId" clId="{1E49A267-B933-4ECC-B40C-E5A730E04E70}" dt="2024-10-09T08:58:49.231" v="2230" actId="478"/>
          <ac:picMkLst>
            <pc:docMk/>
            <pc:sldMk cId="930856380" sldId="341"/>
            <ac:picMk id="21" creationId="{4D26880E-88C9-D0F7-9267-356A4083D289}"/>
          </ac:picMkLst>
        </pc:picChg>
        <pc:picChg chg="del">
          <ac:chgData name="Klara Kropivsek" userId="293cb2de44f88258" providerId="LiveId" clId="{1E49A267-B933-4ECC-B40C-E5A730E04E70}" dt="2024-10-09T08:58:43.189" v="2228" actId="478"/>
          <ac:picMkLst>
            <pc:docMk/>
            <pc:sldMk cId="930856380" sldId="341"/>
            <ac:picMk id="37" creationId="{F8BAA7EB-D25D-F518-D9AC-1EC5A3ACAFC4}"/>
          </ac:picMkLst>
        </pc:picChg>
        <pc:picChg chg="del">
          <ac:chgData name="Klara Kropivsek" userId="293cb2de44f88258" providerId="LiveId" clId="{1E49A267-B933-4ECC-B40C-E5A730E04E70}" dt="2024-10-09T08:58:33.960" v="2225" actId="478"/>
          <ac:picMkLst>
            <pc:docMk/>
            <pc:sldMk cId="930856380" sldId="341"/>
            <ac:picMk id="41" creationId="{249907C7-02FE-0B10-D163-3032D07EEB26}"/>
          </ac:picMkLst>
        </pc:picChg>
        <pc:picChg chg="del">
          <ac:chgData name="Klara Kropivsek" userId="293cb2de44f88258" providerId="LiveId" clId="{1E49A267-B933-4ECC-B40C-E5A730E04E70}" dt="2024-10-09T08:58:33.960" v="2225" actId="478"/>
          <ac:picMkLst>
            <pc:docMk/>
            <pc:sldMk cId="930856380" sldId="341"/>
            <ac:picMk id="43" creationId="{B1A12351-1D3E-EB34-3C89-74135C2F30E8}"/>
          </ac:picMkLst>
        </pc:picChg>
        <pc:cxnChg chg="del">
          <ac:chgData name="Klara Kropivsek" userId="293cb2de44f88258" providerId="LiveId" clId="{1E49A267-B933-4ECC-B40C-E5A730E04E70}" dt="2024-10-09T08:58:33.960" v="2225" actId="478"/>
          <ac:cxnSpMkLst>
            <pc:docMk/>
            <pc:sldMk cId="930856380" sldId="341"/>
            <ac:cxnSpMk id="10" creationId="{49E04010-4C69-D021-53D3-09C8E687ECB8}"/>
          </ac:cxnSpMkLst>
        </pc:cxnChg>
        <pc:cxnChg chg="del">
          <ac:chgData name="Klara Kropivsek" userId="293cb2de44f88258" providerId="LiveId" clId="{1E49A267-B933-4ECC-B40C-E5A730E04E70}" dt="2024-10-09T08:58:33.960" v="2225" actId="478"/>
          <ac:cxnSpMkLst>
            <pc:docMk/>
            <pc:sldMk cId="930856380" sldId="341"/>
            <ac:cxnSpMk id="11" creationId="{6117D101-7F64-9233-684D-2DCDEBE0A788}"/>
          </ac:cxnSpMkLst>
        </pc:cxnChg>
        <pc:cxnChg chg="del">
          <ac:chgData name="Klara Kropivsek" userId="293cb2de44f88258" providerId="LiveId" clId="{1E49A267-B933-4ECC-B40C-E5A730E04E70}" dt="2024-10-09T08:58:33.960" v="2225" actId="478"/>
          <ac:cxnSpMkLst>
            <pc:docMk/>
            <pc:sldMk cId="930856380" sldId="341"/>
            <ac:cxnSpMk id="14" creationId="{4EC2DDCB-EF2B-EA6F-0F19-BA1178125A10}"/>
          </ac:cxnSpMkLst>
        </pc:cxnChg>
        <pc:cxnChg chg="del">
          <ac:chgData name="Klara Kropivsek" userId="293cb2de44f88258" providerId="LiveId" clId="{1E49A267-B933-4ECC-B40C-E5A730E04E70}" dt="2024-10-09T08:58:33.960" v="2225" actId="478"/>
          <ac:cxnSpMkLst>
            <pc:docMk/>
            <pc:sldMk cId="930856380" sldId="341"/>
            <ac:cxnSpMk id="22" creationId="{8E563857-E6E6-1CAE-FDA1-756A1FD2462E}"/>
          </ac:cxnSpMkLst>
        </pc:cxnChg>
        <pc:cxnChg chg="del">
          <ac:chgData name="Klara Kropivsek" userId="293cb2de44f88258" providerId="LiveId" clId="{1E49A267-B933-4ECC-B40C-E5A730E04E70}" dt="2024-10-09T08:58:33.960" v="2225" actId="478"/>
          <ac:cxnSpMkLst>
            <pc:docMk/>
            <pc:sldMk cId="930856380" sldId="341"/>
            <ac:cxnSpMk id="28" creationId="{3C189865-64CF-F012-43D8-1F04F3A3DDF5}"/>
          </ac:cxnSpMkLst>
        </pc:cxnChg>
      </pc:sldChg>
      <pc:sldChg chg="addSp delSp modSp add mod ord modAnim modNotesTx">
        <pc:chgData name="Klara Kropivsek" userId="293cb2de44f88258" providerId="LiveId" clId="{1E49A267-B933-4ECC-B40C-E5A730E04E70}" dt="2024-10-10T09:33:03.485" v="2929"/>
        <pc:sldMkLst>
          <pc:docMk/>
          <pc:sldMk cId="571038769" sldId="342"/>
        </pc:sldMkLst>
        <pc:spChg chg="add mod">
          <ac:chgData name="Klara Kropivsek" userId="293cb2de44f88258" providerId="LiveId" clId="{1E49A267-B933-4ECC-B40C-E5A730E04E70}" dt="2024-10-10T07:53:26.875" v="2759"/>
          <ac:spMkLst>
            <pc:docMk/>
            <pc:sldMk cId="571038769" sldId="342"/>
            <ac:spMk id="2" creationId="{430472FE-7DBB-B1D8-48FE-5A458E81D265}"/>
          </ac:spMkLst>
        </pc:spChg>
        <pc:spChg chg="mod">
          <ac:chgData name="Klara Kropivsek" userId="293cb2de44f88258" providerId="LiveId" clId="{1E49A267-B933-4ECC-B40C-E5A730E04E70}" dt="2024-10-10T09:33:03.485" v="2929"/>
          <ac:spMkLst>
            <pc:docMk/>
            <pc:sldMk cId="571038769" sldId="342"/>
            <ac:spMk id="8" creationId="{905D1366-B361-00D3-1844-1426A7EA440F}"/>
          </ac:spMkLst>
        </pc:spChg>
        <pc:spChg chg="del">
          <ac:chgData name="Klara Kropivsek" userId="293cb2de44f88258" providerId="LiveId" clId="{1E49A267-B933-4ECC-B40C-E5A730E04E70}" dt="2024-10-10T08:31:56.580" v="2910" actId="478"/>
          <ac:spMkLst>
            <pc:docMk/>
            <pc:sldMk cId="571038769" sldId="342"/>
            <ac:spMk id="12" creationId="{84937B0B-497E-FB30-DDAE-017B6B054751}"/>
          </ac:spMkLst>
        </pc:spChg>
        <pc:spChg chg="mod">
          <ac:chgData name="Klara Kropivsek" userId="293cb2de44f88258" providerId="LiveId" clId="{1E49A267-B933-4ECC-B40C-E5A730E04E70}" dt="2024-10-09T09:00:42.465" v="2262" actId="6549"/>
          <ac:spMkLst>
            <pc:docMk/>
            <pc:sldMk cId="571038769" sldId="342"/>
            <ac:spMk id="25" creationId="{FC38F04E-0B73-3C92-53EB-BA4DD5A971B6}"/>
          </ac:spMkLst>
        </pc:spChg>
        <pc:spChg chg="mod">
          <ac:chgData name="Klara Kropivsek" userId="293cb2de44f88258" providerId="LiveId" clId="{1E49A267-B933-4ECC-B40C-E5A730E04E70}" dt="2024-10-10T07:53:25.940" v="2758" actId="20577"/>
          <ac:spMkLst>
            <pc:docMk/>
            <pc:sldMk cId="571038769" sldId="342"/>
            <ac:spMk id="35" creationId="{D3634F42-588A-E50D-0F2B-31400EBD9683}"/>
          </ac:spMkLst>
        </pc:spChg>
      </pc:sldChg>
      <pc:sldChg chg="delSp modSp add mod ord modAnim">
        <pc:chgData name="Klara Kropivsek" userId="293cb2de44f88258" providerId="LiveId" clId="{1E49A267-B933-4ECC-B40C-E5A730E04E70}" dt="2024-10-10T09:32:08.372" v="2928" actId="120"/>
        <pc:sldMkLst>
          <pc:docMk/>
          <pc:sldMk cId="2907235246" sldId="343"/>
        </pc:sldMkLst>
        <pc:spChg chg="mod">
          <ac:chgData name="Klara Kropivsek" userId="293cb2de44f88258" providerId="LiveId" clId="{1E49A267-B933-4ECC-B40C-E5A730E04E70}" dt="2024-10-10T09:32:08.372" v="2928" actId="120"/>
          <ac:spMkLst>
            <pc:docMk/>
            <pc:sldMk cId="2907235246" sldId="343"/>
            <ac:spMk id="8" creationId="{905D1366-B361-00D3-1844-1426A7EA440F}"/>
          </ac:spMkLst>
        </pc:spChg>
        <pc:spChg chg="del">
          <ac:chgData name="Klara Kropivsek" userId="293cb2de44f88258" providerId="LiveId" clId="{1E49A267-B933-4ECC-B40C-E5A730E04E70}" dt="2024-10-10T08:32:05.663" v="2911" actId="478"/>
          <ac:spMkLst>
            <pc:docMk/>
            <pc:sldMk cId="2907235246" sldId="343"/>
            <ac:spMk id="12" creationId="{84937B0B-497E-FB30-DDAE-017B6B054751}"/>
          </ac:spMkLst>
        </pc:spChg>
      </pc:sldChg>
      <pc:sldChg chg="delSp add mod modAnim">
        <pc:chgData name="Klara Kropivsek" userId="293cb2de44f88258" providerId="LiveId" clId="{1E49A267-B933-4ECC-B40C-E5A730E04E70}" dt="2024-10-10T08:27:29.558" v="2909" actId="478"/>
        <pc:sldMkLst>
          <pc:docMk/>
          <pc:sldMk cId="1368452391" sldId="344"/>
        </pc:sldMkLst>
        <pc:spChg chg="del">
          <ac:chgData name="Klara Kropivsek" userId="293cb2de44f88258" providerId="LiveId" clId="{1E49A267-B933-4ECC-B40C-E5A730E04E70}" dt="2024-10-10T08:27:29.558" v="2909" actId="478"/>
          <ac:spMkLst>
            <pc:docMk/>
            <pc:sldMk cId="1368452391" sldId="344"/>
            <ac:spMk id="12" creationId="{84937B0B-497E-FB30-DDAE-017B6B054751}"/>
          </ac:spMkLst>
        </pc:spChg>
      </pc:sldChg>
      <pc:sldChg chg="addSp delSp modSp add mod ord">
        <pc:chgData name="Klara Kropivsek" userId="293cb2de44f88258" providerId="LiveId" clId="{1E49A267-B933-4ECC-B40C-E5A730E04E70}" dt="2024-10-10T07:45:45.934" v="2615"/>
        <pc:sldMkLst>
          <pc:docMk/>
          <pc:sldMk cId="2160776538" sldId="345"/>
        </pc:sldMkLst>
        <pc:spChg chg="add mod ord">
          <ac:chgData name="Klara Kropivsek" userId="293cb2de44f88258" providerId="LiveId" clId="{1E49A267-B933-4ECC-B40C-E5A730E04E70}" dt="2024-10-09T09:12:50.080" v="2365" actId="123"/>
          <ac:spMkLst>
            <pc:docMk/>
            <pc:sldMk cId="2160776538" sldId="345"/>
            <ac:spMk id="2" creationId="{DBC17940-0F40-F00C-2FFC-DAC2FA5BDB15}"/>
          </ac:spMkLst>
        </pc:spChg>
        <pc:spChg chg="del mod">
          <ac:chgData name="Klara Kropivsek" userId="293cb2de44f88258" providerId="LiveId" clId="{1E49A267-B933-4ECC-B40C-E5A730E04E70}" dt="2024-10-09T09:10:56.842" v="2318" actId="478"/>
          <ac:spMkLst>
            <pc:docMk/>
            <pc:sldMk cId="2160776538" sldId="345"/>
            <ac:spMk id="9" creationId="{A7833001-27D3-D781-81AB-F0B646571CAC}"/>
          </ac:spMkLst>
        </pc:spChg>
        <pc:picChg chg="add del mod">
          <ac:chgData name="Klara Kropivsek" userId="293cb2de44f88258" providerId="LiveId" clId="{1E49A267-B933-4ECC-B40C-E5A730E04E70}" dt="2024-10-09T09:11:33.234" v="2359" actId="1038"/>
          <ac:picMkLst>
            <pc:docMk/>
            <pc:sldMk cId="2160776538" sldId="345"/>
            <ac:picMk id="12" creationId="{BEECE8D2-C105-7C7D-47E9-BF9A826F3702}"/>
          </ac:picMkLst>
        </pc:picChg>
      </pc:sldChg>
      <pc:sldChg chg="addSp delSp modSp add mod setBg">
        <pc:chgData name="Klara Kropivsek" userId="293cb2de44f88258" providerId="LiveId" clId="{1E49A267-B933-4ECC-B40C-E5A730E04E70}" dt="2024-10-09T11:07:07.743" v="2397" actId="478"/>
        <pc:sldMkLst>
          <pc:docMk/>
          <pc:sldMk cId="281190740" sldId="346"/>
        </pc:sldMkLst>
        <pc:spChg chg="add del mod">
          <ac:chgData name="Klara Kropivsek" userId="293cb2de44f88258" providerId="LiveId" clId="{1E49A267-B933-4ECC-B40C-E5A730E04E70}" dt="2024-10-09T11:07:07.743" v="2397" actId="478"/>
          <ac:spMkLst>
            <pc:docMk/>
            <pc:sldMk cId="281190740" sldId="346"/>
            <ac:spMk id="2" creationId="{AF08841E-5D9C-EEEC-8C1C-5F9619E7BB9A}"/>
          </ac:spMkLst>
        </pc:spChg>
        <pc:spChg chg="add del mod">
          <ac:chgData name="Klara Kropivsek" userId="293cb2de44f88258" providerId="LiveId" clId="{1E49A267-B933-4ECC-B40C-E5A730E04E70}" dt="2024-10-09T11:07:04.919" v="2396" actId="478"/>
          <ac:spMkLst>
            <pc:docMk/>
            <pc:sldMk cId="281190740" sldId="346"/>
            <ac:spMk id="3" creationId="{81DE7668-D638-570F-2273-26AF5071B5CF}"/>
          </ac:spMkLst>
        </pc:spChg>
        <pc:spChg chg="add del">
          <ac:chgData name="Klara Kropivsek" userId="293cb2de44f88258" providerId="LiveId" clId="{1E49A267-B933-4ECC-B40C-E5A730E04E70}" dt="2024-10-09T11:06:20.364" v="2394" actId="26606"/>
          <ac:spMkLst>
            <pc:docMk/>
            <pc:sldMk cId="281190740" sldId="346"/>
            <ac:spMk id="10" creationId="{42A4FC2C-047E-45A5-965D-8E1E3BF09BC6}"/>
          </ac:spMkLst>
        </pc:spChg>
        <pc:picChg chg="add mod">
          <ac:chgData name="Klara Kropivsek" userId="293cb2de44f88258" providerId="LiveId" clId="{1E49A267-B933-4ECC-B40C-E5A730E04E70}" dt="2024-10-09T11:06:36.033" v="2395" actId="12788"/>
          <ac:picMkLst>
            <pc:docMk/>
            <pc:sldMk cId="281190740" sldId="346"/>
            <ac:picMk id="5" creationId="{F607B5A5-84C0-6FB3-683C-A0871D1F9D05}"/>
          </ac:picMkLst>
        </pc:picChg>
      </pc:sldChg>
      <pc:sldMasterChg chg="setBg modSldLayout">
        <pc:chgData name="Klara Kropivsek" userId="293cb2de44f88258" providerId="LiveId" clId="{1E49A267-B933-4ECC-B40C-E5A730E04E70}" dt="2024-10-07T06:36:07.093" v="1155"/>
        <pc:sldMasterMkLst>
          <pc:docMk/>
          <pc:sldMasterMk cId="2894881148" sldId="2147483660"/>
        </pc:sldMasterMkLst>
        <pc:sldLayoutChg chg="setBg">
          <pc:chgData name="Klara Kropivsek" userId="293cb2de44f88258" providerId="LiveId" clId="{1E49A267-B933-4ECC-B40C-E5A730E04E70}" dt="2024-10-07T06:36:07.093" v="1155"/>
          <pc:sldLayoutMkLst>
            <pc:docMk/>
            <pc:sldMasterMk cId="2894881148" sldId="2147483648"/>
            <pc:sldLayoutMk cId="1868943029" sldId="2147483649"/>
          </pc:sldLayoutMkLst>
        </pc:sldLayoutChg>
        <pc:sldLayoutChg chg="setBg">
          <pc:chgData name="Klara Kropivsek" userId="293cb2de44f88258" providerId="LiveId" clId="{1E49A267-B933-4ECC-B40C-E5A730E04E70}" dt="2024-10-07T06:36:07.093" v="1155"/>
          <pc:sldLayoutMkLst>
            <pc:docMk/>
            <pc:sldMasterMk cId="2894881148" sldId="2147483648"/>
            <pc:sldLayoutMk cId="326873383" sldId="2147483650"/>
          </pc:sldLayoutMkLst>
        </pc:sldLayoutChg>
        <pc:sldLayoutChg chg="setBg">
          <pc:chgData name="Klara Kropivsek" userId="293cb2de44f88258" providerId="LiveId" clId="{1E49A267-B933-4ECC-B40C-E5A730E04E70}" dt="2024-10-07T06:36:07.093" v="1155"/>
          <pc:sldLayoutMkLst>
            <pc:docMk/>
            <pc:sldMasterMk cId="2894881148" sldId="2147483648"/>
            <pc:sldLayoutMk cId="972737171" sldId="2147483651"/>
          </pc:sldLayoutMkLst>
        </pc:sldLayoutChg>
        <pc:sldLayoutChg chg="setBg">
          <pc:chgData name="Klara Kropivsek" userId="293cb2de44f88258" providerId="LiveId" clId="{1E49A267-B933-4ECC-B40C-E5A730E04E70}" dt="2024-10-07T06:36:07.093" v="1155"/>
          <pc:sldLayoutMkLst>
            <pc:docMk/>
            <pc:sldMasterMk cId="2894881148" sldId="2147483648"/>
            <pc:sldLayoutMk cId="668496692" sldId="2147483652"/>
          </pc:sldLayoutMkLst>
        </pc:sldLayoutChg>
        <pc:sldLayoutChg chg="setBg">
          <pc:chgData name="Klara Kropivsek" userId="293cb2de44f88258" providerId="LiveId" clId="{1E49A267-B933-4ECC-B40C-E5A730E04E70}" dt="2024-10-07T06:36:07.093" v="1155"/>
          <pc:sldLayoutMkLst>
            <pc:docMk/>
            <pc:sldMasterMk cId="2894881148" sldId="2147483648"/>
            <pc:sldLayoutMk cId="600099542" sldId="2147483653"/>
          </pc:sldLayoutMkLst>
        </pc:sldLayoutChg>
        <pc:sldLayoutChg chg="setBg">
          <pc:chgData name="Klara Kropivsek" userId="293cb2de44f88258" providerId="LiveId" clId="{1E49A267-B933-4ECC-B40C-E5A730E04E70}" dt="2024-10-07T06:36:07.093" v="1155"/>
          <pc:sldLayoutMkLst>
            <pc:docMk/>
            <pc:sldMasterMk cId="2894881148" sldId="2147483648"/>
            <pc:sldLayoutMk cId="31862132" sldId="2147483654"/>
          </pc:sldLayoutMkLst>
        </pc:sldLayoutChg>
        <pc:sldLayoutChg chg="setBg">
          <pc:chgData name="Klara Kropivsek" userId="293cb2de44f88258" providerId="LiveId" clId="{1E49A267-B933-4ECC-B40C-E5A730E04E70}" dt="2024-10-07T06:36:07.093" v="1155"/>
          <pc:sldLayoutMkLst>
            <pc:docMk/>
            <pc:sldMasterMk cId="2894881148" sldId="2147483648"/>
            <pc:sldLayoutMk cId="2584385575" sldId="2147483655"/>
          </pc:sldLayoutMkLst>
        </pc:sldLayoutChg>
        <pc:sldLayoutChg chg="setBg">
          <pc:chgData name="Klara Kropivsek" userId="293cb2de44f88258" providerId="LiveId" clId="{1E49A267-B933-4ECC-B40C-E5A730E04E70}" dt="2024-10-07T06:36:07.093" v="1155"/>
          <pc:sldLayoutMkLst>
            <pc:docMk/>
            <pc:sldMasterMk cId="2894881148" sldId="2147483648"/>
            <pc:sldLayoutMk cId="2027561566" sldId="2147483656"/>
          </pc:sldLayoutMkLst>
        </pc:sldLayoutChg>
        <pc:sldLayoutChg chg="setBg">
          <pc:chgData name="Klara Kropivsek" userId="293cb2de44f88258" providerId="LiveId" clId="{1E49A267-B933-4ECC-B40C-E5A730E04E70}" dt="2024-10-07T06:36:07.093" v="1155"/>
          <pc:sldLayoutMkLst>
            <pc:docMk/>
            <pc:sldMasterMk cId="2894881148" sldId="2147483648"/>
            <pc:sldLayoutMk cId="152292259" sldId="2147483657"/>
          </pc:sldLayoutMkLst>
        </pc:sldLayoutChg>
        <pc:sldLayoutChg chg="setBg">
          <pc:chgData name="Klara Kropivsek" userId="293cb2de44f88258" providerId="LiveId" clId="{1E49A267-B933-4ECC-B40C-E5A730E04E70}" dt="2024-10-07T06:36:07.093" v="1155"/>
          <pc:sldLayoutMkLst>
            <pc:docMk/>
            <pc:sldMasterMk cId="2894881148" sldId="2147483648"/>
            <pc:sldLayoutMk cId="49980086" sldId="2147483658"/>
          </pc:sldLayoutMkLst>
        </pc:sldLayoutChg>
        <pc:sldLayoutChg chg="setBg">
          <pc:chgData name="Klara Kropivsek" userId="293cb2de44f88258" providerId="LiveId" clId="{1E49A267-B933-4ECC-B40C-E5A730E04E70}" dt="2024-10-07T06:36:07.093" v="1155"/>
          <pc:sldLayoutMkLst>
            <pc:docMk/>
            <pc:sldMasterMk cId="2894881148" sldId="2147483648"/>
            <pc:sldLayoutMk cId="604405598"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478AC-4CE3-4138-B2F2-D3FAB51842A0}" type="datetimeFigureOut">
              <a:rPr lang="en-CH" smtClean="0"/>
              <a:t>07/10/2024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86919-D932-4A37-A42F-9AC5D0A668DE}" type="slidenum">
              <a:rPr lang="en-CH" smtClean="0"/>
              <a:t>‹#›</a:t>
            </a:fld>
            <a:endParaRPr lang="en-CH"/>
          </a:p>
        </p:txBody>
      </p:sp>
    </p:spTree>
    <p:extLst>
      <p:ext uri="{BB962C8B-B14F-4D97-AF65-F5344CB8AC3E}">
        <p14:creationId xmlns:p14="http://schemas.microsoft.com/office/powerpoint/2010/main" val="96663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Core aims: Discovering new </a:t>
            </a:r>
            <a:r>
              <a:rPr lang="en-US" dirty="0" err="1">
                <a:latin typeface="+mj-lt"/>
                <a:ea typeface="Calibri Light" panose="020F0302020204030204" pitchFamily="34" charset="0"/>
                <a:cs typeface="Calibri Light" panose="020F0302020204030204" pitchFamily="34" charset="0"/>
              </a:rPr>
              <a:t>Nbs</a:t>
            </a:r>
            <a:r>
              <a:rPr lang="en-US" dirty="0">
                <a:latin typeface="+mj-lt"/>
                <a:ea typeface="Calibri Light" panose="020F0302020204030204" pitchFamily="34" charset="0"/>
                <a:cs typeface="Calibri Light" panose="020F0302020204030204" pitchFamily="34" charset="0"/>
              </a:rPr>
              <a:t> and mapping the </a:t>
            </a:r>
            <a:r>
              <a:rPr lang="en-US" b="1" dirty="0">
                <a:latin typeface="+mj-lt"/>
                <a:ea typeface="Calibri Light" panose="020F0302020204030204" pitchFamily="34" charset="0"/>
                <a:cs typeface="Calibri Light" panose="020F0302020204030204" pitchFamily="34" charset="0"/>
              </a:rPr>
              <a:t>Hidden Human </a:t>
            </a:r>
            <a:r>
              <a:rPr lang="en-US" b="1" dirty="0" err="1">
                <a:latin typeface="+mj-lt"/>
                <a:ea typeface="Calibri Light" panose="020F0302020204030204" pitchFamily="34" charset="0"/>
                <a:cs typeface="Calibri Light" panose="020F0302020204030204" pitchFamily="34" charset="0"/>
              </a:rPr>
              <a:t>Epitopome</a:t>
            </a:r>
            <a:r>
              <a:rPr lang="en-US" dirty="0">
                <a:latin typeface="+mj-lt"/>
                <a:ea typeface="Calibri Light" panose="020F0302020204030204" pitchFamily="34" charset="0"/>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Extensive screening: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Purpose: Identifying nanobodies for binding with biomarkers.</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mj-lt"/>
                <a:ea typeface="Calibri Light" panose="020F0302020204030204" pitchFamily="34" charset="0"/>
                <a:cs typeface="Calibri Light" panose="020F0302020204030204" pitchFamily="34" charset="0"/>
              </a:rPr>
              <a:t>S</a:t>
            </a:r>
            <a:r>
              <a:rPr lang="en-US" dirty="0" err="1">
                <a:latin typeface="+mj-lt"/>
                <a:ea typeface="Calibri Light" panose="020F0302020204030204" pitchFamily="34" charset="0"/>
                <a:cs typeface="Calibri Light" panose="020F0302020204030204" pitchFamily="34" charset="0"/>
              </a:rPr>
              <a:t>ructural</a:t>
            </a:r>
            <a:r>
              <a:rPr lang="en-US" dirty="0">
                <a:latin typeface="+mj-lt"/>
                <a:ea typeface="Calibri Light" panose="020F0302020204030204" pitchFamily="34" charset="0"/>
                <a:cs typeface="Calibri Light" panose="020F0302020204030204" pitchFamily="34" charset="0"/>
              </a:rPr>
              <a:t> Prediction: </a:t>
            </a:r>
            <a:r>
              <a:rPr lang="en-US" b="1" dirty="0">
                <a:latin typeface="+mj-lt"/>
                <a:ea typeface="Calibri Light" panose="020F0302020204030204" pitchFamily="34" charset="0"/>
                <a:cs typeface="Calibri Light" panose="020F0302020204030204" pitchFamily="34"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Process: Creating precise 3D models of nanobody-epitope interactions.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Significance: Understanding binding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Molecular docking: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 Importance: Enhancing binding prediction accuracy.</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a typeface="Calibri Light" panose="020F0302020204030204" pitchFamily="34" charset="0"/>
              <a:cs typeface="Calibri Light" panose="020F0302020204030204" pitchFamily="34" charset="0"/>
            </a:endParaRPr>
          </a:p>
          <a:p>
            <a:r>
              <a:rPr lang="en-US" sz="1800" b="0" i="0" u="none" strike="noStrike" baseline="0" dirty="0">
                <a:solidFill>
                  <a:srgbClr val="000000"/>
                </a:solidFill>
                <a:latin typeface="Times New Roman" panose="02020603050405020304" pitchFamily="18" charset="0"/>
              </a:rPr>
              <a:t>Bioinformatic analysis of the FASTQ sequencing data of a representative portion of a naïve Nb library (2.5 x10^7 clones on 10^9 clones obtained from the genetic material of 20 pre-immune animals). </a:t>
            </a:r>
          </a:p>
          <a:p>
            <a:pPr algn="l"/>
            <a:endParaRPr lang="en-CH"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Selection of the best performing algorithm regarding speed and accuracy (</a:t>
            </a:r>
            <a:r>
              <a:rPr lang="en-US" sz="1800" b="1" i="0" u="none" strike="noStrike" baseline="0" dirty="0">
                <a:solidFill>
                  <a:srgbClr val="000000"/>
                </a:solidFill>
                <a:latin typeface="Times New Roman" panose="02020603050405020304" pitchFamily="18" charset="0"/>
              </a:rPr>
              <a:t>RMSD criteria and TM criteria, structural overlap of the predetermined Nb structures</a:t>
            </a:r>
            <a:r>
              <a:rPr lang="en-US" sz="1800" b="0" i="0" u="none" strike="noStrike" baseline="0" dirty="0">
                <a:solidFill>
                  <a:srgbClr val="000000"/>
                </a:solidFill>
                <a:latin typeface="Times New Roman" panose="02020603050405020304" pitchFamily="18" charset="0"/>
              </a:rPr>
              <a:t>). </a:t>
            </a:r>
          </a:p>
          <a:p>
            <a:endParaRPr lang="en-CH"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CH" sz="1800" b="0" i="0" u="none" strike="noStrike" baseline="0" dirty="0">
              <a:solidFill>
                <a:srgbClr val="000000"/>
              </a:solidFill>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19</a:t>
            </a:fld>
            <a:endParaRPr lang="en-CH"/>
          </a:p>
        </p:txBody>
      </p:sp>
    </p:spTree>
    <p:extLst>
      <p:ext uri="{BB962C8B-B14F-4D97-AF65-F5344CB8AC3E}">
        <p14:creationId xmlns:p14="http://schemas.microsoft.com/office/powerpoint/2010/main" val="236578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Core aims: Discovering new </a:t>
            </a:r>
            <a:r>
              <a:rPr lang="en-US" dirty="0" err="1">
                <a:latin typeface="+mj-lt"/>
                <a:ea typeface="Calibri Light" panose="020F0302020204030204" pitchFamily="34" charset="0"/>
                <a:cs typeface="Calibri Light" panose="020F0302020204030204" pitchFamily="34" charset="0"/>
              </a:rPr>
              <a:t>Nbs</a:t>
            </a:r>
            <a:r>
              <a:rPr lang="en-US" dirty="0">
                <a:latin typeface="+mj-lt"/>
                <a:ea typeface="Calibri Light" panose="020F0302020204030204" pitchFamily="34" charset="0"/>
                <a:cs typeface="Calibri Light" panose="020F0302020204030204" pitchFamily="34" charset="0"/>
              </a:rPr>
              <a:t> and mapping the </a:t>
            </a:r>
            <a:r>
              <a:rPr lang="en-US" b="1" dirty="0">
                <a:latin typeface="+mj-lt"/>
                <a:ea typeface="Calibri Light" panose="020F0302020204030204" pitchFamily="34" charset="0"/>
                <a:cs typeface="Calibri Light" panose="020F0302020204030204" pitchFamily="34" charset="0"/>
              </a:rPr>
              <a:t>Hidden Human </a:t>
            </a:r>
            <a:r>
              <a:rPr lang="en-US" b="1" dirty="0" err="1">
                <a:latin typeface="+mj-lt"/>
                <a:ea typeface="Calibri Light" panose="020F0302020204030204" pitchFamily="34" charset="0"/>
                <a:cs typeface="Calibri Light" panose="020F0302020204030204" pitchFamily="34" charset="0"/>
              </a:rPr>
              <a:t>Epitopome</a:t>
            </a:r>
            <a:r>
              <a:rPr lang="en-US" dirty="0">
                <a:latin typeface="+mj-lt"/>
                <a:ea typeface="Calibri Light" panose="020F0302020204030204" pitchFamily="34" charset="0"/>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Extensive screening: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Purpose: Identifying nanobodies for binding with biomarkers.</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mj-lt"/>
                <a:ea typeface="Calibri Light" panose="020F0302020204030204" pitchFamily="34" charset="0"/>
                <a:cs typeface="Calibri Light" panose="020F0302020204030204" pitchFamily="34" charset="0"/>
              </a:rPr>
              <a:t>S</a:t>
            </a:r>
            <a:r>
              <a:rPr lang="en-US" dirty="0" err="1">
                <a:latin typeface="+mj-lt"/>
                <a:ea typeface="Calibri Light" panose="020F0302020204030204" pitchFamily="34" charset="0"/>
                <a:cs typeface="Calibri Light" panose="020F0302020204030204" pitchFamily="34" charset="0"/>
              </a:rPr>
              <a:t>ructural</a:t>
            </a:r>
            <a:r>
              <a:rPr lang="en-US" dirty="0">
                <a:latin typeface="+mj-lt"/>
                <a:ea typeface="Calibri Light" panose="020F0302020204030204" pitchFamily="34" charset="0"/>
                <a:cs typeface="Calibri Light" panose="020F0302020204030204" pitchFamily="34" charset="0"/>
              </a:rPr>
              <a:t> Prediction: </a:t>
            </a:r>
            <a:r>
              <a:rPr lang="en-US" b="1" dirty="0">
                <a:latin typeface="+mj-lt"/>
                <a:ea typeface="Calibri Light" panose="020F0302020204030204" pitchFamily="34" charset="0"/>
                <a:cs typeface="Calibri Light" panose="020F0302020204030204" pitchFamily="34"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Process: Creating precise 3D models of nanobody-epitope interactions.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Significance: Understanding binding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Molecular docking: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 Importance: Enhancing binding prediction accuracy.</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a typeface="Calibri Light" panose="020F0302020204030204" pitchFamily="34" charset="0"/>
              <a:cs typeface="Calibri Light" panose="020F0302020204030204" pitchFamily="34" charset="0"/>
            </a:endParaRPr>
          </a:p>
          <a:p>
            <a:r>
              <a:rPr lang="en-US" sz="1800" b="0" i="0" u="none" strike="noStrike" baseline="0" dirty="0">
                <a:solidFill>
                  <a:srgbClr val="000000"/>
                </a:solidFill>
                <a:latin typeface="Times New Roman" panose="02020603050405020304" pitchFamily="18" charset="0"/>
              </a:rPr>
              <a:t>Bioinformatic analysis of the FASTQ sequencing data of a representative portion of a naïve Nb library (2.5 x10^7 clones on 10^9 clones obtained from the genetic material of 20 pre-immune animals). </a:t>
            </a:r>
          </a:p>
          <a:p>
            <a:pPr algn="l"/>
            <a:endParaRPr lang="en-CH"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Selection of the best performing algorithm regarding speed and accuracy (</a:t>
            </a:r>
            <a:r>
              <a:rPr lang="en-US" sz="1800" b="1" i="0" u="none" strike="noStrike" baseline="0" dirty="0">
                <a:solidFill>
                  <a:srgbClr val="000000"/>
                </a:solidFill>
                <a:latin typeface="Times New Roman" panose="02020603050405020304" pitchFamily="18" charset="0"/>
              </a:rPr>
              <a:t>RMSD criteria and TM criteria, structural overlap of the predetermined Nb structures</a:t>
            </a:r>
            <a:r>
              <a:rPr lang="en-US" sz="1800" b="0" i="0" u="none" strike="noStrike" baseline="0" dirty="0">
                <a:solidFill>
                  <a:srgbClr val="000000"/>
                </a:solidFill>
                <a:latin typeface="Times New Roman" panose="02020603050405020304" pitchFamily="18" charset="0"/>
              </a:rPr>
              <a:t>). </a:t>
            </a:r>
          </a:p>
          <a:p>
            <a:endParaRPr lang="en-CH"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CH" sz="1800" b="0" i="0" u="none" strike="noStrike" baseline="0" dirty="0">
              <a:solidFill>
                <a:srgbClr val="000000"/>
              </a:solidFill>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33</a:t>
            </a:fld>
            <a:endParaRPr lang="en-CH"/>
          </a:p>
        </p:txBody>
      </p:sp>
    </p:spTree>
    <p:extLst>
      <p:ext uri="{BB962C8B-B14F-4D97-AF65-F5344CB8AC3E}">
        <p14:creationId xmlns:p14="http://schemas.microsoft.com/office/powerpoint/2010/main" val="345545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Core aims: Discovering new </a:t>
            </a:r>
            <a:r>
              <a:rPr lang="en-US" dirty="0" err="1">
                <a:latin typeface="+mj-lt"/>
                <a:ea typeface="Calibri Light" panose="020F0302020204030204" pitchFamily="34" charset="0"/>
                <a:cs typeface="Calibri Light" panose="020F0302020204030204" pitchFamily="34" charset="0"/>
              </a:rPr>
              <a:t>Nbs</a:t>
            </a:r>
            <a:r>
              <a:rPr lang="en-US" dirty="0">
                <a:latin typeface="+mj-lt"/>
                <a:ea typeface="Calibri Light" panose="020F0302020204030204" pitchFamily="34" charset="0"/>
                <a:cs typeface="Calibri Light" panose="020F0302020204030204" pitchFamily="34" charset="0"/>
              </a:rPr>
              <a:t> and mapping the </a:t>
            </a:r>
            <a:r>
              <a:rPr lang="en-US" b="1" dirty="0">
                <a:latin typeface="+mj-lt"/>
                <a:ea typeface="Calibri Light" panose="020F0302020204030204" pitchFamily="34" charset="0"/>
                <a:cs typeface="Calibri Light" panose="020F0302020204030204" pitchFamily="34" charset="0"/>
              </a:rPr>
              <a:t>Hidden Human </a:t>
            </a:r>
            <a:r>
              <a:rPr lang="en-US" b="1" dirty="0" err="1">
                <a:latin typeface="+mj-lt"/>
                <a:ea typeface="Calibri Light" panose="020F0302020204030204" pitchFamily="34" charset="0"/>
                <a:cs typeface="Calibri Light" panose="020F0302020204030204" pitchFamily="34" charset="0"/>
              </a:rPr>
              <a:t>Epitopome</a:t>
            </a:r>
            <a:r>
              <a:rPr lang="en-US" dirty="0">
                <a:latin typeface="+mj-lt"/>
                <a:ea typeface="Calibri Light" panose="020F0302020204030204" pitchFamily="34" charset="0"/>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Extensive screening: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Purpose: Identifying nanobodies for binding with biomarkers.</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mj-lt"/>
                <a:ea typeface="Calibri Light" panose="020F0302020204030204" pitchFamily="34" charset="0"/>
                <a:cs typeface="Calibri Light" panose="020F0302020204030204" pitchFamily="34" charset="0"/>
              </a:rPr>
              <a:t>S</a:t>
            </a:r>
            <a:r>
              <a:rPr lang="en-US" dirty="0" err="1">
                <a:latin typeface="+mj-lt"/>
                <a:ea typeface="Calibri Light" panose="020F0302020204030204" pitchFamily="34" charset="0"/>
                <a:cs typeface="Calibri Light" panose="020F0302020204030204" pitchFamily="34" charset="0"/>
              </a:rPr>
              <a:t>ructural</a:t>
            </a:r>
            <a:r>
              <a:rPr lang="en-US" dirty="0">
                <a:latin typeface="+mj-lt"/>
                <a:ea typeface="Calibri Light" panose="020F0302020204030204" pitchFamily="34" charset="0"/>
                <a:cs typeface="Calibri Light" panose="020F0302020204030204" pitchFamily="34" charset="0"/>
              </a:rPr>
              <a:t> Prediction: </a:t>
            </a:r>
            <a:r>
              <a:rPr lang="en-US" b="1" dirty="0">
                <a:latin typeface="+mj-lt"/>
                <a:ea typeface="Calibri Light" panose="020F0302020204030204" pitchFamily="34" charset="0"/>
                <a:cs typeface="Calibri Light" panose="020F0302020204030204" pitchFamily="34"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Process: Creating precise 3D models of nanobody-epitope interactions.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Significance: Understanding binding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Molecular docking: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 Importance: Enhancing binding prediction accuracy.</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a typeface="Calibri Light" panose="020F0302020204030204" pitchFamily="34" charset="0"/>
              <a:cs typeface="Calibri Light" panose="020F0302020204030204" pitchFamily="34" charset="0"/>
            </a:endParaRPr>
          </a:p>
          <a:p>
            <a:r>
              <a:rPr lang="en-US" sz="1800" b="0" i="0" u="none" strike="noStrike" baseline="0" dirty="0">
                <a:solidFill>
                  <a:srgbClr val="000000"/>
                </a:solidFill>
                <a:latin typeface="Times New Roman" panose="02020603050405020304" pitchFamily="18" charset="0"/>
              </a:rPr>
              <a:t>Bioinformatic analysis of the FASTQ sequencing data of a representative portion of a naïve Nb library (2.5 x10^7 clones on 10^9 clones obtained from the genetic material of 20 pre-immune animals). </a:t>
            </a:r>
          </a:p>
          <a:p>
            <a:pPr algn="l"/>
            <a:endParaRPr lang="en-CH"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Selection of the best performing algorithm regarding speed and accuracy (</a:t>
            </a:r>
            <a:r>
              <a:rPr lang="en-US" sz="1800" b="1" i="0" u="none" strike="noStrike" baseline="0" dirty="0">
                <a:solidFill>
                  <a:srgbClr val="000000"/>
                </a:solidFill>
                <a:latin typeface="Times New Roman" panose="02020603050405020304" pitchFamily="18" charset="0"/>
              </a:rPr>
              <a:t>RMSD criteria and TM criteria, structural overlap of the predetermined Nb structures</a:t>
            </a:r>
            <a:r>
              <a:rPr lang="en-US" sz="1800" b="0" i="0" u="none" strike="noStrike" baseline="0" dirty="0">
                <a:solidFill>
                  <a:srgbClr val="000000"/>
                </a:solidFill>
                <a:latin typeface="Times New Roman" panose="02020603050405020304" pitchFamily="18" charset="0"/>
              </a:rPr>
              <a:t>). </a:t>
            </a:r>
          </a:p>
          <a:p>
            <a:endParaRPr lang="en-CH"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CH" sz="1800" b="0" i="0" u="none" strike="noStrike" baseline="0" dirty="0">
              <a:solidFill>
                <a:srgbClr val="000000"/>
              </a:solidFill>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20</a:t>
            </a:fld>
            <a:endParaRPr lang="en-CH"/>
          </a:p>
        </p:txBody>
      </p:sp>
    </p:spTree>
    <p:extLst>
      <p:ext uri="{BB962C8B-B14F-4D97-AF65-F5344CB8AC3E}">
        <p14:creationId xmlns:p14="http://schemas.microsoft.com/office/powerpoint/2010/main" val="109290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Evoformer</a:t>
            </a:r>
            <a:r>
              <a:rPr lang="en-US" dirty="0"/>
              <a:t> is designed using </a:t>
            </a:r>
            <a:r>
              <a:rPr lang="en-US" b="1" dirty="0"/>
              <a:t>transformer layers</a:t>
            </a:r>
          </a:p>
          <a:p>
            <a:r>
              <a:rPr lang="en-US" dirty="0"/>
              <a:t>The </a:t>
            </a:r>
            <a:r>
              <a:rPr lang="en-US" dirty="0" err="1"/>
              <a:t>Evoformer</a:t>
            </a:r>
            <a:r>
              <a:rPr lang="en-US" dirty="0"/>
              <a:t> consists of </a:t>
            </a:r>
            <a:r>
              <a:rPr lang="en-US" b="1" dirty="0"/>
              <a:t>two main stacks</a:t>
            </a:r>
            <a:r>
              <a:rPr lang="en-US" dirty="0"/>
              <a:t> that handle two types of data representations:</a:t>
            </a:r>
          </a:p>
          <a:p>
            <a:pPr>
              <a:buFont typeface="Arial" panose="020B0604020202020204" pitchFamily="34" charset="0"/>
              <a:buChar char="•"/>
            </a:pPr>
            <a:r>
              <a:rPr lang="en-US" b="1" dirty="0"/>
              <a:t>MSA Stack:</a:t>
            </a:r>
            <a:r>
              <a:rPr lang="en-US" dirty="0"/>
              <a:t> Processes evolutionary data from multiple sequence alignments.</a:t>
            </a:r>
          </a:p>
          <a:p>
            <a:pPr>
              <a:buFont typeface="Arial" panose="020B0604020202020204" pitchFamily="34" charset="0"/>
              <a:buChar char="•"/>
            </a:pPr>
            <a:r>
              <a:rPr lang="en-US" b="1" dirty="0"/>
              <a:t>Pair Representation Stack:</a:t>
            </a:r>
            <a:r>
              <a:rPr lang="en-US" dirty="0"/>
              <a:t> Processes pairwise residue relationships for spatial reasoning.</a:t>
            </a:r>
          </a:p>
          <a:p>
            <a:r>
              <a:rPr lang="en-US" dirty="0"/>
              <a:t>Each stack has specialized deep learning layers, combining attention mechanisms with geometric transformations to model how protein residues interact.</a:t>
            </a: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21</a:t>
            </a:fld>
            <a:endParaRPr lang="en-CH"/>
          </a:p>
        </p:txBody>
      </p:sp>
    </p:spTree>
    <p:extLst>
      <p:ext uri="{BB962C8B-B14F-4D97-AF65-F5344CB8AC3E}">
        <p14:creationId xmlns:p14="http://schemas.microsoft.com/office/powerpoint/2010/main" val="113855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CH" sz="1800" b="0" i="0" u="none" strike="noStrike" baseline="0" dirty="0">
              <a:solidFill>
                <a:srgbClr val="000000"/>
              </a:solidFill>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22</a:t>
            </a:fld>
            <a:endParaRPr lang="en-CH"/>
          </a:p>
        </p:txBody>
      </p:sp>
    </p:spTree>
    <p:extLst>
      <p:ext uri="{BB962C8B-B14F-4D97-AF65-F5344CB8AC3E}">
        <p14:creationId xmlns:p14="http://schemas.microsoft.com/office/powerpoint/2010/main" val="1677230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23</a:t>
            </a:fld>
            <a:endParaRPr lang="en-CH"/>
          </a:p>
        </p:txBody>
      </p:sp>
    </p:spTree>
    <p:extLst>
      <p:ext uri="{BB962C8B-B14F-4D97-AF65-F5344CB8AC3E}">
        <p14:creationId xmlns:p14="http://schemas.microsoft.com/office/powerpoint/2010/main" val="132896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24</a:t>
            </a:fld>
            <a:endParaRPr lang="en-CH"/>
          </a:p>
        </p:txBody>
      </p:sp>
    </p:spTree>
    <p:extLst>
      <p:ext uri="{BB962C8B-B14F-4D97-AF65-F5344CB8AC3E}">
        <p14:creationId xmlns:p14="http://schemas.microsoft.com/office/powerpoint/2010/main" val="3206394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Core aims: Discovering new </a:t>
            </a:r>
            <a:r>
              <a:rPr lang="en-US" dirty="0" err="1">
                <a:latin typeface="+mj-lt"/>
                <a:ea typeface="Calibri Light" panose="020F0302020204030204" pitchFamily="34" charset="0"/>
                <a:cs typeface="Calibri Light" panose="020F0302020204030204" pitchFamily="34" charset="0"/>
              </a:rPr>
              <a:t>Nbs</a:t>
            </a:r>
            <a:r>
              <a:rPr lang="en-US" dirty="0">
                <a:latin typeface="+mj-lt"/>
                <a:ea typeface="Calibri Light" panose="020F0302020204030204" pitchFamily="34" charset="0"/>
                <a:cs typeface="Calibri Light" panose="020F0302020204030204" pitchFamily="34" charset="0"/>
              </a:rPr>
              <a:t> and mapping the </a:t>
            </a:r>
            <a:r>
              <a:rPr lang="en-US" b="1" dirty="0">
                <a:latin typeface="+mj-lt"/>
                <a:ea typeface="Calibri Light" panose="020F0302020204030204" pitchFamily="34" charset="0"/>
                <a:cs typeface="Calibri Light" panose="020F0302020204030204" pitchFamily="34" charset="0"/>
              </a:rPr>
              <a:t>Hidden Human </a:t>
            </a:r>
            <a:r>
              <a:rPr lang="en-US" b="1" dirty="0" err="1">
                <a:latin typeface="+mj-lt"/>
                <a:ea typeface="Calibri Light" panose="020F0302020204030204" pitchFamily="34" charset="0"/>
                <a:cs typeface="Calibri Light" panose="020F0302020204030204" pitchFamily="34" charset="0"/>
              </a:rPr>
              <a:t>Epitopome</a:t>
            </a:r>
            <a:r>
              <a:rPr lang="en-US" dirty="0">
                <a:latin typeface="+mj-lt"/>
                <a:ea typeface="Calibri Light" panose="020F0302020204030204" pitchFamily="34" charset="0"/>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Extensive screening: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Purpose: Identifying nanobodies for binding with biomarkers.</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mj-lt"/>
                <a:ea typeface="Calibri Light" panose="020F0302020204030204" pitchFamily="34" charset="0"/>
                <a:cs typeface="Calibri Light" panose="020F0302020204030204" pitchFamily="34" charset="0"/>
              </a:rPr>
              <a:t>S</a:t>
            </a:r>
            <a:r>
              <a:rPr lang="en-US" dirty="0" err="1">
                <a:latin typeface="+mj-lt"/>
                <a:ea typeface="Calibri Light" panose="020F0302020204030204" pitchFamily="34" charset="0"/>
                <a:cs typeface="Calibri Light" panose="020F0302020204030204" pitchFamily="34" charset="0"/>
              </a:rPr>
              <a:t>ructural</a:t>
            </a:r>
            <a:r>
              <a:rPr lang="en-US" dirty="0">
                <a:latin typeface="+mj-lt"/>
                <a:ea typeface="Calibri Light" panose="020F0302020204030204" pitchFamily="34" charset="0"/>
                <a:cs typeface="Calibri Light" panose="020F0302020204030204" pitchFamily="34" charset="0"/>
              </a:rPr>
              <a:t> Prediction: </a:t>
            </a:r>
            <a:r>
              <a:rPr lang="en-US" b="1" dirty="0">
                <a:latin typeface="+mj-lt"/>
                <a:ea typeface="Calibri Light" panose="020F0302020204030204" pitchFamily="34" charset="0"/>
                <a:cs typeface="Calibri Light" panose="020F0302020204030204" pitchFamily="34"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Process: Creating precise 3D models of nanobody-epitope interactions.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Significance: Understanding binding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Molecular docking: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 Importance: Enhancing binding prediction accuracy.</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a typeface="Calibri Light" panose="020F0302020204030204" pitchFamily="34" charset="0"/>
              <a:cs typeface="Calibri Light" panose="020F0302020204030204" pitchFamily="34" charset="0"/>
            </a:endParaRPr>
          </a:p>
          <a:p>
            <a:r>
              <a:rPr lang="en-US" sz="1800" b="0" i="0" u="none" strike="noStrike" baseline="0" dirty="0">
                <a:solidFill>
                  <a:srgbClr val="000000"/>
                </a:solidFill>
                <a:latin typeface="Times New Roman" panose="02020603050405020304" pitchFamily="18" charset="0"/>
              </a:rPr>
              <a:t>Bioinformatic analysis of the FASTQ sequencing data of a representative portion of a naïve Nb library (2.5 x10^7 clones on 10^9 clones obtained from the genetic material of 20 pre-immune animals). </a:t>
            </a:r>
          </a:p>
          <a:p>
            <a:pPr algn="l"/>
            <a:endParaRPr lang="en-CH"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Selection of the best performing algorithm regarding speed and accuracy (</a:t>
            </a:r>
            <a:r>
              <a:rPr lang="en-US" sz="1800" b="1" i="0" u="none" strike="noStrike" baseline="0" dirty="0">
                <a:solidFill>
                  <a:srgbClr val="000000"/>
                </a:solidFill>
                <a:latin typeface="Times New Roman" panose="02020603050405020304" pitchFamily="18" charset="0"/>
              </a:rPr>
              <a:t>RMSD criteria and TM criteria, structural overlap of the predetermined Nb structures</a:t>
            </a:r>
            <a:r>
              <a:rPr lang="en-US" sz="1800" b="0" i="0" u="none" strike="noStrike" baseline="0" dirty="0">
                <a:solidFill>
                  <a:srgbClr val="000000"/>
                </a:solidFill>
                <a:latin typeface="Times New Roman" panose="02020603050405020304" pitchFamily="18" charset="0"/>
              </a:rPr>
              <a:t>). </a:t>
            </a:r>
          </a:p>
          <a:p>
            <a:endParaRPr lang="en-CH"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CH" sz="1800" b="0" i="0" u="none" strike="noStrike" baseline="0" dirty="0">
              <a:solidFill>
                <a:srgbClr val="000000"/>
              </a:solidFill>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25</a:t>
            </a:fld>
            <a:endParaRPr lang="en-CH"/>
          </a:p>
        </p:txBody>
      </p:sp>
    </p:spTree>
    <p:extLst>
      <p:ext uri="{BB962C8B-B14F-4D97-AF65-F5344CB8AC3E}">
        <p14:creationId xmlns:p14="http://schemas.microsoft.com/office/powerpoint/2010/main" val="277078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Core aims: Discovering new </a:t>
            </a:r>
            <a:r>
              <a:rPr lang="en-US" dirty="0" err="1">
                <a:latin typeface="+mj-lt"/>
                <a:ea typeface="Calibri Light" panose="020F0302020204030204" pitchFamily="34" charset="0"/>
                <a:cs typeface="Calibri Light" panose="020F0302020204030204" pitchFamily="34" charset="0"/>
              </a:rPr>
              <a:t>Nbs</a:t>
            </a:r>
            <a:r>
              <a:rPr lang="en-US" dirty="0">
                <a:latin typeface="+mj-lt"/>
                <a:ea typeface="Calibri Light" panose="020F0302020204030204" pitchFamily="34" charset="0"/>
                <a:cs typeface="Calibri Light" panose="020F0302020204030204" pitchFamily="34" charset="0"/>
              </a:rPr>
              <a:t> and mapping the </a:t>
            </a:r>
            <a:r>
              <a:rPr lang="en-US" b="1" dirty="0">
                <a:latin typeface="+mj-lt"/>
                <a:ea typeface="Calibri Light" panose="020F0302020204030204" pitchFamily="34" charset="0"/>
                <a:cs typeface="Calibri Light" panose="020F0302020204030204" pitchFamily="34" charset="0"/>
              </a:rPr>
              <a:t>Hidden Human </a:t>
            </a:r>
            <a:r>
              <a:rPr lang="en-US" b="1" dirty="0" err="1">
                <a:latin typeface="+mj-lt"/>
                <a:ea typeface="Calibri Light" panose="020F0302020204030204" pitchFamily="34" charset="0"/>
                <a:cs typeface="Calibri Light" panose="020F0302020204030204" pitchFamily="34" charset="0"/>
              </a:rPr>
              <a:t>Epitopome</a:t>
            </a:r>
            <a:r>
              <a:rPr lang="en-US" dirty="0">
                <a:latin typeface="+mj-lt"/>
                <a:ea typeface="Calibri Light" panose="020F0302020204030204" pitchFamily="34" charset="0"/>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Extensive screening: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Purpose: Identifying nanobodies for binding with biomarkers.</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mj-lt"/>
                <a:ea typeface="Calibri Light" panose="020F0302020204030204" pitchFamily="34" charset="0"/>
                <a:cs typeface="Calibri Light" panose="020F0302020204030204" pitchFamily="34" charset="0"/>
              </a:rPr>
              <a:t>S</a:t>
            </a:r>
            <a:r>
              <a:rPr lang="en-US" dirty="0" err="1">
                <a:latin typeface="+mj-lt"/>
                <a:ea typeface="Calibri Light" panose="020F0302020204030204" pitchFamily="34" charset="0"/>
                <a:cs typeface="Calibri Light" panose="020F0302020204030204" pitchFamily="34" charset="0"/>
              </a:rPr>
              <a:t>ructural</a:t>
            </a:r>
            <a:r>
              <a:rPr lang="en-US" dirty="0">
                <a:latin typeface="+mj-lt"/>
                <a:ea typeface="Calibri Light" panose="020F0302020204030204" pitchFamily="34" charset="0"/>
                <a:cs typeface="Calibri Light" panose="020F0302020204030204" pitchFamily="34" charset="0"/>
              </a:rPr>
              <a:t> Prediction: </a:t>
            </a:r>
            <a:r>
              <a:rPr lang="en-US" b="1" dirty="0">
                <a:latin typeface="+mj-lt"/>
                <a:ea typeface="Calibri Light" panose="020F0302020204030204" pitchFamily="34" charset="0"/>
                <a:cs typeface="Calibri Light" panose="020F0302020204030204" pitchFamily="34"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Process: Creating precise 3D models of nanobody-epitope interactions.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Significance: Understanding binding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Molecular docking: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 Importance: Enhancing binding prediction accuracy.</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a typeface="Calibri Light" panose="020F0302020204030204" pitchFamily="34" charset="0"/>
              <a:cs typeface="Calibri Light" panose="020F0302020204030204" pitchFamily="34" charset="0"/>
            </a:endParaRPr>
          </a:p>
          <a:p>
            <a:r>
              <a:rPr lang="en-US" sz="1800" b="0" i="0" u="none" strike="noStrike" baseline="0" dirty="0">
                <a:solidFill>
                  <a:srgbClr val="000000"/>
                </a:solidFill>
                <a:latin typeface="Times New Roman" panose="02020603050405020304" pitchFamily="18" charset="0"/>
              </a:rPr>
              <a:t>Bioinformatic analysis of the FASTQ sequencing data of a representative portion of a naïve Nb library (2.5 x10^7 clones on 10^9 clones obtained from the genetic material of 20 pre-immune animals). </a:t>
            </a:r>
          </a:p>
          <a:p>
            <a:pPr algn="l"/>
            <a:endParaRPr lang="en-CH"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Selection of the best performing algorithm regarding speed and accuracy (</a:t>
            </a:r>
            <a:r>
              <a:rPr lang="en-US" sz="1800" b="1" i="0" u="none" strike="noStrike" baseline="0" dirty="0">
                <a:solidFill>
                  <a:srgbClr val="000000"/>
                </a:solidFill>
                <a:latin typeface="Times New Roman" panose="02020603050405020304" pitchFamily="18" charset="0"/>
              </a:rPr>
              <a:t>RMSD criteria and TM criteria, structural overlap of the predetermined Nb structures</a:t>
            </a:r>
            <a:r>
              <a:rPr lang="en-US" sz="1800" b="0" i="0" u="none" strike="noStrike" baseline="0" dirty="0">
                <a:solidFill>
                  <a:srgbClr val="000000"/>
                </a:solidFill>
                <a:latin typeface="Times New Roman" panose="02020603050405020304" pitchFamily="18" charset="0"/>
              </a:rPr>
              <a:t>). </a:t>
            </a:r>
          </a:p>
          <a:p>
            <a:endParaRPr lang="en-CH"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CH" sz="1800" b="0" i="0" u="none" strike="noStrike" baseline="0" dirty="0">
              <a:solidFill>
                <a:srgbClr val="000000"/>
              </a:solidFill>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31</a:t>
            </a:fld>
            <a:endParaRPr lang="en-CH"/>
          </a:p>
        </p:txBody>
      </p:sp>
    </p:spTree>
    <p:extLst>
      <p:ext uri="{BB962C8B-B14F-4D97-AF65-F5344CB8AC3E}">
        <p14:creationId xmlns:p14="http://schemas.microsoft.com/office/powerpoint/2010/main" val="3584025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Core aims: Discovering new </a:t>
            </a:r>
            <a:r>
              <a:rPr lang="en-US" dirty="0" err="1">
                <a:latin typeface="+mj-lt"/>
                <a:ea typeface="Calibri Light" panose="020F0302020204030204" pitchFamily="34" charset="0"/>
                <a:cs typeface="Calibri Light" panose="020F0302020204030204" pitchFamily="34" charset="0"/>
              </a:rPr>
              <a:t>Nbs</a:t>
            </a:r>
            <a:r>
              <a:rPr lang="en-US" dirty="0">
                <a:latin typeface="+mj-lt"/>
                <a:ea typeface="Calibri Light" panose="020F0302020204030204" pitchFamily="34" charset="0"/>
                <a:cs typeface="Calibri Light" panose="020F0302020204030204" pitchFamily="34" charset="0"/>
              </a:rPr>
              <a:t> and mapping the </a:t>
            </a:r>
            <a:r>
              <a:rPr lang="en-US" b="1" dirty="0">
                <a:latin typeface="+mj-lt"/>
                <a:ea typeface="Calibri Light" panose="020F0302020204030204" pitchFamily="34" charset="0"/>
                <a:cs typeface="Calibri Light" panose="020F0302020204030204" pitchFamily="34" charset="0"/>
              </a:rPr>
              <a:t>Hidden Human </a:t>
            </a:r>
            <a:r>
              <a:rPr lang="en-US" b="1" dirty="0" err="1">
                <a:latin typeface="+mj-lt"/>
                <a:ea typeface="Calibri Light" panose="020F0302020204030204" pitchFamily="34" charset="0"/>
                <a:cs typeface="Calibri Light" panose="020F0302020204030204" pitchFamily="34" charset="0"/>
              </a:rPr>
              <a:t>Epitopome</a:t>
            </a:r>
            <a:r>
              <a:rPr lang="en-US" dirty="0">
                <a:latin typeface="+mj-lt"/>
                <a:ea typeface="Calibri Light" panose="020F0302020204030204" pitchFamily="34" charset="0"/>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Extensive screening: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Purpose: Identifying nanobodies for binding with biomarkers.</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mj-lt"/>
                <a:ea typeface="Calibri Light" panose="020F0302020204030204" pitchFamily="34" charset="0"/>
                <a:cs typeface="Calibri Light" panose="020F0302020204030204" pitchFamily="34" charset="0"/>
              </a:rPr>
              <a:t>S</a:t>
            </a:r>
            <a:r>
              <a:rPr lang="en-US" dirty="0" err="1">
                <a:latin typeface="+mj-lt"/>
                <a:ea typeface="Calibri Light" panose="020F0302020204030204" pitchFamily="34" charset="0"/>
                <a:cs typeface="Calibri Light" panose="020F0302020204030204" pitchFamily="34" charset="0"/>
              </a:rPr>
              <a:t>ructural</a:t>
            </a:r>
            <a:r>
              <a:rPr lang="en-US" dirty="0">
                <a:latin typeface="+mj-lt"/>
                <a:ea typeface="Calibri Light" panose="020F0302020204030204" pitchFamily="34" charset="0"/>
                <a:cs typeface="Calibri Light" panose="020F0302020204030204" pitchFamily="34" charset="0"/>
              </a:rPr>
              <a:t> Prediction: </a:t>
            </a:r>
            <a:r>
              <a:rPr lang="en-US" b="1" dirty="0">
                <a:latin typeface="+mj-lt"/>
                <a:ea typeface="Calibri Light" panose="020F0302020204030204" pitchFamily="34" charset="0"/>
                <a:cs typeface="Calibri Light" panose="020F0302020204030204" pitchFamily="34"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Process: Creating precise 3D models of nanobody-epitope interactions.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CH" sz="1800" dirty="0">
                <a:effectLst/>
                <a:latin typeface="Arial" panose="020B0604020202020204" pitchFamily="34" charset="0"/>
                <a:ea typeface="Calibri" panose="020F0502020204030204" pitchFamily="34" charset="0"/>
                <a:cs typeface="Times New Roman" panose="02020603050405020304" pitchFamily="18" charset="0"/>
              </a:rPr>
              <a:t>Significance: Understanding binding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Calibri Light" panose="020F0302020204030204" pitchFamily="34" charset="0"/>
                <a:cs typeface="Calibri Light" panose="020F0302020204030204" pitchFamily="34" charset="0"/>
              </a:rPr>
              <a:t>Molecular docking: </a:t>
            </a:r>
            <a:r>
              <a:rPr lang="en-CH" sz="1800" kern="0" dirty="0">
                <a:effectLst/>
                <a:latin typeface="Arial" panose="020B0604020202020204" pitchFamily="34" charset="0"/>
                <a:ea typeface="Calibri" panose="020F0502020204030204" pitchFamily="34" charset="0"/>
                <a:cs typeface="Times New Roman" panose="02020603050405020304" pitchFamily="18" charset="0"/>
              </a:rPr>
              <a:t>- Importance: Enhancing binding prediction accuracy.</a:t>
            </a:r>
            <a:endParaRPr lang="en-US" sz="1800" kern="0" dirty="0">
              <a:effectLst/>
              <a:latin typeface="+mj-lt"/>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a typeface="Calibri Light" panose="020F0302020204030204" pitchFamily="34" charset="0"/>
              <a:cs typeface="Calibri Light" panose="020F0302020204030204" pitchFamily="34" charset="0"/>
            </a:endParaRPr>
          </a:p>
          <a:p>
            <a:r>
              <a:rPr lang="en-US" sz="1800" b="0" i="0" u="none" strike="noStrike" baseline="0" dirty="0">
                <a:solidFill>
                  <a:srgbClr val="000000"/>
                </a:solidFill>
                <a:latin typeface="Times New Roman" panose="02020603050405020304" pitchFamily="18" charset="0"/>
              </a:rPr>
              <a:t>Bioinformatic analysis of the FASTQ sequencing data of a representative portion of a naïve Nb library (2.5 x10^7 clones on 10^9 clones obtained from the genetic material of 20 pre-immune animals). </a:t>
            </a:r>
          </a:p>
          <a:p>
            <a:pPr algn="l"/>
            <a:endParaRPr lang="en-CH"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Selection of the best performing algorithm regarding speed and accuracy (</a:t>
            </a:r>
            <a:r>
              <a:rPr lang="en-US" sz="1800" b="1" i="0" u="none" strike="noStrike" baseline="0" dirty="0">
                <a:solidFill>
                  <a:srgbClr val="000000"/>
                </a:solidFill>
                <a:latin typeface="Times New Roman" panose="02020603050405020304" pitchFamily="18" charset="0"/>
              </a:rPr>
              <a:t>RMSD criteria and TM criteria, structural overlap of the predetermined Nb structures</a:t>
            </a:r>
            <a:r>
              <a:rPr lang="en-US" sz="1800" b="0" i="0" u="none" strike="noStrike" baseline="0" dirty="0">
                <a:solidFill>
                  <a:srgbClr val="000000"/>
                </a:solidFill>
                <a:latin typeface="Times New Roman" panose="02020603050405020304" pitchFamily="18" charset="0"/>
              </a:rPr>
              <a:t>). </a:t>
            </a:r>
          </a:p>
          <a:p>
            <a:endParaRPr lang="en-CH"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endParaRPr lang="en-CH" sz="1800" b="0" i="0" u="none" strike="noStrike" baseline="0" dirty="0">
              <a:solidFill>
                <a:srgbClr val="000000"/>
              </a:solidFill>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FDE8B910-F37F-4F0A-B747-3F229155B846}" type="slidenum">
              <a:rPr lang="en-CH" smtClean="0"/>
              <a:t>32</a:t>
            </a:fld>
            <a:endParaRPr lang="en-CH"/>
          </a:p>
        </p:txBody>
      </p:sp>
    </p:spTree>
    <p:extLst>
      <p:ext uri="{BB962C8B-B14F-4D97-AF65-F5344CB8AC3E}">
        <p14:creationId xmlns:p14="http://schemas.microsoft.com/office/powerpoint/2010/main" val="3869230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B506-D832-11BE-03DD-273E88DE0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495731D4-5377-65A5-97E3-88AA75D1B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F73AA917-21DF-299F-0EEC-B5B20AC277BF}"/>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5" name="Footer Placeholder 4">
            <a:extLst>
              <a:ext uri="{FF2B5EF4-FFF2-40B4-BE49-F238E27FC236}">
                <a16:creationId xmlns:a16="http://schemas.microsoft.com/office/drawing/2014/main" id="{95C3BD74-64E7-0069-4CA6-6226E456C0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81DD90C-DB83-E9E7-C61C-CFB3646ABCED}"/>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186894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2393-BCC5-6672-E311-5179B28F9923}"/>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6729EB61-D32D-2602-A413-E345EAD5F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20657D0D-1D16-0704-5B4B-38B8EE0F2DCD}"/>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5" name="Footer Placeholder 4">
            <a:extLst>
              <a:ext uri="{FF2B5EF4-FFF2-40B4-BE49-F238E27FC236}">
                <a16:creationId xmlns:a16="http://schemas.microsoft.com/office/drawing/2014/main" id="{1039CD4A-7A32-CC11-9846-AEAA9F1E331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AE795F9-EF11-FBE1-C166-3719B6DB5C20}"/>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4998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2879F-7692-EAE7-757A-8AA9FE6DF4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B37A04D5-ABF9-DB30-AB8E-B97BEAEE9D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AB3AF378-FA99-94D9-2135-1C186100E57A}"/>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5" name="Footer Placeholder 4">
            <a:extLst>
              <a:ext uri="{FF2B5EF4-FFF2-40B4-BE49-F238E27FC236}">
                <a16:creationId xmlns:a16="http://schemas.microsoft.com/office/drawing/2014/main" id="{6D9DCAC6-5988-33E2-7DB1-EBE24A751EA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2CA2CEA-F066-859F-09F9-848BB53818A3}"/>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60440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FAEA-C304-6C0C-A98F-EEBC45B78300}"/>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5344D343-20CC-4F24-8059-999C2904A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395274CE-81FE-1C64-C201-0DC6A8391977}"/>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5" name="Footer Placeholder 4">
            <a:extLst>
              <a:ext uri="{FF2B5EF4-FFF2-40B4-BE49-F238E27FC236}">
                <a16:creationId xmlns:a16="http://schemas.microsoft.com/office/drawing/2014/main" id="{64575296-07D7-1EA8-63AE-B0274DBE474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7F0AF95-3B10-D9EF-1E20-12D12E617490}"/>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32687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E1443-F7D5-01FA-012E-EE9313F64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110376E4-6555-8215-7223-495DDB9708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B56999-0BEB-12FC-853D-5E55B7394738}"/>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5" name="Footer Placeholder 4">
            <a:extLst>
              <a:ext uri="{FF2B5EF4-FFF2-40B4-BE49-F238E27FC236}">
                <a16:creationId xmlns:a16="http://schemas.microsoft.com/office/drawing/2014/main" id="{79D4D5C4-E0F7-C1AB-F1D3-3F27890DC5A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500362D-B274-FEAD-005B-0E12781CABCB}"/>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97273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7C2A-0311-B722-41F7-FD4FF4D59AD5}"/>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359568E5-8F0A-58D4-F74D-6BC97FEBD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05E615BF-1172-0D09-9A3F-F4418CF38D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1F13F25F-903E-6343-502B-455314514318}"/>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6" name="Footer Placeholder 5">
            <a:extLst>
              <a:ext uri="{FF2B5EF4-FFF2-40B4-BE49-F238E27FC236}">
                <a16:creationId xmlns:a16="http://schemas.microsoft.com/office/drawing/2014/main" id="{94BE61CA-824A-4F88-8298-A15DF5D1A73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960F2DC-DD00-4C6B-DAB0-068D0B98FD7F}"/>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66849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FAD4-64D5-917E-90C7-EC6E7E78CB54}"/>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1F8DBFD4-69D6-6F3E-2453-006D74C9E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ADE32C-D4F6-E2A7-EA7A-3CEB09F44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FE4C066C-3A62-8EFF-8802-A7AEC4E4F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976D2-0C5F-28A8-D948-92EC177683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152054C3-3A22-DB18-1AA4-DCB205210309}"/>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8" name="Footer Placeholder 7">
            <a:extLst>
              <a:ext uri="{FF2B5EF4-FFF2-40B4-BE49-F238E27FC236}">
                <a16:creationId xmlns:a16="http://schemas.microsoft.com/office/drawing/2014/main" id="{D0C034E6-231B-3B56-342D-96CDADC803CD}"/>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E86D8D43-2127-236A-9B8F-316DE54B41B7}"/>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60009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5EBA-68E9-062B-DC71-F4C0A1B86E3D}"/>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B236A21D-D6AC-ED87-BC68-5081FDA72CD5}"/>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4" name="Footer Placeholder 3">
            <a:extLst>
              <a:ext uri="{FF2B5EF4-FFF2-40B4-BE49-F238E27FC236}">
                <a16:creationId xmlns:a16="http://schemas.microsoft.com/office/drawing/2014/main" id="{B0AD7382-0823-7A90-05BF-C21F77709154}"/>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682813E4-E452-E044-E237-5481FBB9536E}"/>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3186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38420-EEAA-F131-6AC0-B49041C50DD3}"/>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3" name="Footer Placeholder 2">
            <a:extLst>
              <a:ext uri="{FF2B5EF4-FFF2-40B4-BE49-F238E27FC236}">
                <a16:creationId xmlns:a16="http://schemas.microsoft.com/office/drawing/2014/main" id="{264178ED-D34C-4316-8847-03FFD869C860}"/>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A91E6640-5DF7-6EA7-DE04-BBC084D1B263}"/>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258438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D8FA-3C48-324C-63E4-37D1B6FBD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C961FC69-9ADA-B789-0E8B-3658FB7A08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2E458D30-336E-EE3E-3922-ED770C420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4E97D-06EE-BB98-9ABD-535552F04955}"/>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6" name="Footer Placeholder 5">
            <a:extLst>
              <a:ext uri="{FF2B5EF4-FFF2-40B4-BE49-F238E27FC236}">
                <a16:creationId xmlns:a16="http://schemas.microsoft.com/office/drawing/2014/main" id="{3858A1FB-4B24-F6A3-98D8-BA66C9A6267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D38C8FB-7E3D-C971-9571-02823AD1CC4F}"/>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202756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C60C-9534-3717-9A24-080EE9AAB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9BFEE7C8-FBF5-A407-43CE-D48959216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D2715DF3-1C76-90BE-CBD6-5D5CBDF13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04FEC-76E2-451B-ABAA-8DB4BBED6F71}"/>
              </a:ext>
            </a:extLst>
          </p:cNvPr>
          <p:cNvSpPr>
            <a:spLocks noGrp="1"/>
          </p:cNvSpPr>
          <p:nvPr>
            <p:ph type="dt" sz="half" idx="10"/>
          </p:nvPr>
        </p:nvSpPr>
        <p:spPr/>
        <p:txBody>
          <a:bodyPr/>
          <a:lstStyle/>
          <a:p>
            <a:fld id="{9BC9B948-7218-4381-B582-6C91C5864F3E}" type="datetimeFigureOut">
              <a:rPr lang="en-CH" smtClean="0"/>
              <a:t>07/10/2024</a:t>
            </a:fld>
            <a:endParaRPr lang="en-CH"/>
          </a:p>
        </p:txBody>
      </p:sp>
      <p:sp>
        <p:nvSpPr>
          <p:cNvPr id="6" name="Footer Placeholder 5">
            <a:extLst>
              <a:ext uri="{FF2B5EF4-FFF2-40B4-BE49-F238E27FC236}">
                <a16:creationId xmlns:a16="http://schemas.microsoft.com/office/drawing/2014/main" id="{A3612D42-9AA7-B51B-4CB9-BEC333DC1F7A}"/>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06443A9-D79B-6837-7084-265B4E5766B0}"/>
              </a:ext>
            </a:extLst>
          </p:cNvPr>
          <p:cNvSpPr>
            <a:spLocks noGrp="1"/>
          </p:cNvSpPr>
          <p:nvPr>
            <p:ph type="sldNum" sz="quarter" idx="12"/>
          </p:nvPr>
        </p:nvSpPr>
        <p:spPr/>
        <p:txBody>
          <a:bodyPr/>
          <a:lstStyle/>
          <a:p>
            <a:fld id="{27F23822-55F9-48E6-9C5C-E38653AE8BB0}" type="slidenum">
              <a:rPr lang="en-CH" smtClean="0"/>
              <a:t>‹#›</a:t>
            </a:fld>
            <a:endParaRPr lang="en-CH"/>
          </a:p>
        </p:txBody>
      </p:sp>
    </p:spTree>
    <p:extLst>
      <p:ext uri="{BB962C8B-B14F-4D97-AF65-F5344CB8AC3E}">
        <p14:creationId xmlns:p14="http://schemas.microsoft.com/office/powerpoint/2010/main" val="15229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DAEAA2-5907-553F-059F-779E57F4D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3443F597-41C3-71F4-C752-DD481B5CAB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66E41478-E160-9D94-E7FA-74D025CD8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C9B948-7218-4381-B582-6C91C5864F3E}" type="datetimeFigureOut">
              <a:rPr lang="en-CH" smtClean="0"/>
              <a:t>07/10/2024</a:t>
            </a:fld>
            <a:endParaRPr lang="en-CH"/>
          </a:p>
        </p:txBody>
      </p:sp>
      <p:sp>
        <p:nvSpPr>
          <p:cNvPr id="5" name="Footer Placeholder 4">
            <a:extLst>
              <a:ext uri="{FF2B5EF4-FFF2-40B4-BE49-F238E27FC236}">
                <a16:creationId xmlns:a16="http://schemas.microsoft.com/office/drawing/2014/main" id="{5647EA7F-541B-CB16-6BFB-20B7806D9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57430D71-8EBD-30D3-C1F5-4D9C911374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F23822-55F9-48E6-9C5C-E38653AE8BB0}" type="slidenum">
              <a:rPr lang="en-CH" smtClean="0"/>
              <a:t>‹#›</a:t>
            </a:fld>
            <a:endParaRPr lang="en-CH"/>
          </a:p>
        </p:txBody>
      </p:sp>
    </p:spTree>
    <p:extLst>
      <p:ext uri="{BB962C8B-B14F-4D97-AF65-F5344CB8AC3E}">
        <p14:creationId xmlns:p14="http://schemas.microsoft.com/office/powerpoint/2010/main" val="2894881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sv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0A94451-1E85-4EB7-AD9C-F797C0C41ECC}"/>
              </a:ext>
            </a:extLst>
          </p:cNvPr>
          <p:cNvSpPr>
            <a:spLocks noGrp="1"/>
          </p:cNvSpPr>
          <p:nvPr>
            <p:ph type="subTitle" idx="1"/>
          </p:nvPr>
        </p:nvSpPr>
        <p:spPr>
          <a:xfrm>
            <a:off x="1524000" y="4182484"/>
            <a:ext cx="9144000" cy="1655762"/>
          </a:xfrm>
        </p:spPr>
        <p:txBody>
          <a:bodyPr>
            <a:normAutofit fontScale="77500" lnSpcReduction="20000"/>
          </a:bodyPr>
          <a:lstStyle/>
          <a:p>
            <a:r>
              <a:rPr lang="en-US" b="1" dirty="0">
                <a:solidFill>
                  <a:srgbClr val="45867D"/>
                </a:solidFill>
              </a:rPr>
              <a:t>Klara </a:t>
            </a:r>
            <a:r>
              <a:rPr lang="en-US" b="1" dirty="0" err="1">
                <a:solidFill>
                  <a:srgbClr val="45867D"/>
                </a:solidFill>
              </a:rPr>
              <a:t>Kropiv</a:t>
            </a:r>
            <a:r>
              <a:rPr lang="sl-SI" b="1" dirty="0">
                <a:solidFill>
                  <a:srgbClr val="45867D"/>
                </a:solidFill>
              </a:rPr>
              <a:t>šek</a:t>
            </a:r>
          </a:p>
          <a:p>
            <a:r>
              <a:rPr lang="sl-SI" dirty="0">
                <a:solidFill>
                  <a:srgbClr val="45867D"/>
                </a:solidFill>
              </a:rPr>
              <a:t>SMASH Fellow, staring 21 October 2024, Prof. Ario de Marco Lab</a:t>
            </a:r>
          </a:p>
          <a:p>
            <a:endParaRPr lang="sl-SI" dirty="0">
              <a:solidFill>
                <a:srgbClr val="45867D"/>
              </a:solidFill>
            </a:endParaRPr>
          </a:p>
          <a:p>
            <a:r>
              <a:rPr lang="sl-SI" dirty="0">
                <a:solidFill>
                  <a:srgbClr val="45867D"/>
                </a:solidFill>
              </a:rPr>
              <a:t>Vipava, </a:t>
            </a:r>
            <a:r>
              <a:rPr lang="en-US" dirty="0">
                <a:solidFill>
                  <a:srgbClr val="45867D"/>
                </a:solidFill>
              </a:rPr>
              <a:t>7 - </a:t>
            </a:r>
            <a:r>
              <a:rPr lang="sl-SI" dirty="0">
                <a:solidFill>
                  <a:srgbClr val="45867D"/>
                </a:solidFill>
              </a:rPr>
              <a:t>1</a:t>
            </a:r>
            <a:r>
              <a:rPr lang="en-US" dirty="0">
                <a:solidFill>
                  <a:srgbClr val="45867D"/>
                </a:solidFill>
              </a:rPr>
              <a:t>1</a:t>
            </a:r>
            <a:r>
              <a:rPr lang="sl-SI" dirty="0">
                <a:solidFill>
                  <a:srgbClr val="45867D"/>
                </a:solidFill>
              </a:rPr>
              <a:t> October 2024</a:t>
            </a:r>
          </a:p>
          <a:p>
            <a:r>
              <a:rPr lang="sl-SI" dirty="0">
                <a:solidFill>
                  <a:srgbClr val="45867D"/>
                </a:solidFill>
              </a:rPr>
              <a:t>1st SMASHing workshop</a:t>
            </a:r>
            <a:endParaRPr lang="en-CH" dirty="0">
              <a:solidFill>
                <a:srgbClr val="45867D"/>
              </a:solidFill>
            </a:endParaRPr>
          </a:p>
        </p:txBody>
      </p:sp>
      <p:sp>
        <p:nvSpPr>
          <p:cNvPr id="6" name="Title 1">
            <a:extLst>
              <a:ext uri="{FF2B5EF4-FFF2-40B4-BE49-F238E27FC236}">
                <a16:creationId xmlns:a16="http://schemas.microsoft.com/office/drawing/2014/main" id="{C476B6CC-500D-FCE9-2020-992BFD20DD38}"/>
              </a:ext>
            </a:extLst>
          </p:cNvPr>
          <p:cNvSpPr txBox="1">
            <a:spLocks/>
          </p:cNvSpPr>
          <p:nvPr/>
        </p:nvSpPr>
        <p:spPr>
          <a:xfrm>
            <a:off x="321733" y="1351722"/>
            <a:ext cx="11251431" cy="156640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H" sz="4800" kern="0" dirty="0">
                <a:solidFill>
                  <a:srgbClr val="45867D"/>
                </a:solidFill>
                <a:ea typeface="Calibri" panose="020F0502020204030204" pitchFamily="34" charset="0"/>
                <a:cs typeface="Times New Roman" panose="02020603050405020304" pitchFamily="18" charset="0"/>
              </a:rPr>
              <a:t>Machine-Learning Guided Binder Discovery for Advancing Pathology Biomarker Research</a:t>
            </a:r>
            <a:endParaRPr lang="en-CH" sz="4800" dirty="0">
              <a:solidFill>
                <a:srgbClr val="45867D"/>
              </a:solidFill>
            </a:endParaRPr>
          </a:p>
        </p:txBody>
      </p:sp>
      <p:pic>
        <p:nvPicPr>
          <p:cNvPr id="8" name="Picture 2" descr="University of Nova Gorica UNG Logo PNG vector in SVG, PDF ...">
            <a:extLst>
              <a:ext uri="{FF2B5EF4-FFF2-40B4-BE49-F238E27FC236}">
                <a16:creationId xmlns:a16="http://schemas.microsoft.com/office/drawing/2014/main" id="{6A1E8A43-5186-C5EA-B7B9-B28419F0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4943" y="5829599"/>
            <a:ext cx="1107057" cy="1041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62F473-3FB6-1817-A541-E2E480622C5A}"/>
              </a:ext>
            </a:extLst>
          </p:cNvPr>
          <p:cNvPicPr>
            <a:picLocks noChangeAspect="1"/>
          </p:cNvPicPr>
          <p:nvPr/>
        </p:nvPicPr>
        <p:blipFill>
          <a:blip r:embed="rId3"/>
          <a:stretch>
            <a:fillRect/>
          </a:stretch>
        </p:blipFill>
        <p:spPr>
          <a:xfrm>
            <a:off x="3" y="6260167"/>
            <a:ext cx="2001354" cy="603431"/>
          </a:xfrm>
          <a:prstGeom prst="rect">
            <a:avLst/>
          </a:prstGeom>
        </p:spPr>
      </p:pic>
      <p:pic>
        <p:nvPicPr>
          <p:cNvPr id="2" name="Content Placeholder 9" descr="A black and white bird">
            <a:extLst>
              <a:ext uri="{FF2B5EF4-FFF2-40B4-BE49-F238E27FC236}">
                <a16:creationId xmlns:a16="http://schemas.microsoft.com/office/drawing/2014/main" id="{C34BD580-3FC0-0658-9D88-E2E02CFEDB17}"/>
              </a:ext>
            </a:extLst>
          </p:cNvPr>
          <p:cNvPicPr>
            <a:picLocks noChangeAspect="1"/>
          </p:cNvPicPr>
          <p:nvPr/>
        </p:nvPicPr>
        <p:blipFill rotWithShape="1">
          <a:blip r:embed="rId4">
            <a:extLst>
              <a:ext uri="{28A0092B-C50C-407E-A947-70E740481C1C}">
                <a14:useLocalDpi xmlns:a14="http://schemas.microsoft.com/office/drawing/2010/main" val="0"/>
              </a:ext>
            </a:extLst>
          </a:blip>
          <a:srcRect l="1940" t="13483" r="48456" b="11682"/>
          <a:stretch/>
        </p:blipFill>
        <p:spPr>
          <a:xfrm>
            <a:off x="9541163" y="5628391"/>
            <a:ext cx="1405234" cy="1229609"/>
          </a:xfrm>
          <a:prstGeom prst="rect">
            <a:avLst/>
          </a:prstGeom>
        </p:spPr>
      </p:pic>
    </p:spTree>
    <p:extLst>
      <p:ext uri="{BB962C8B-B14F-4D97-AF65-F5344CB8AC3E}">
        <p14:creationId xmlns:p14="http://schemas.microsoft.com/office/powerpoint/2010/main" val="2997865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Why nanobodies as binders?</a:t>
            </a:r>
          </a:p>
          <a:p>
            <a:pPr algn="just"/>
            <a:r>
              <a:rPr lang="en-US" sz="2000" dirty="0">
                <a:solidFill>
                  <a:schemeClr val="tx1">
                    <a:lumMod val="50000"/>
                    <a:lumOff val="50000"/>
                  </a:schemeClr>
                </a:solidFill>
              </a:rPr>
              <a:t> Small and stable: Nanobodies are smaller, penetrate tissues better, and remain stable in harsh conditions.</a:t>
            </a:r>
          </a:p>
          <a:p>
            <a:pPr algn="just"/>
            <a:r>
              <a:rPr lang="en-US" sz="2000" dirty="0">
                <a:solidFill>
                  <a:schemeClr val="bg2"/>
                </a:solidFill>
              </a:rPr>
              <a:t> </a:t>
            </a:r>
            <a:r>
              <a:rPr lang="en-US" sz="2000" dirty="0"/>
              <a:t>Cost-effective: Nanobodies are cheaper to produce via microbial systems.</a:t>
            </a:r>
          </a:p>
          <a:p>
            <a:pPr algn="just"/>
            <a:r>
              <a:rPr lang="en-US" sz="2000" dirty="0">
                <a:solidFill>
                  <a:schemeClr val="bg2"/>
                </a:solidFill>
              </a:rPr>
              <a:t> Broad applications: Useful in early detection and therapy for various diseases​.</a:t>
            </a:r>
          </a:p>
          <a:p>
            <a:pPr marL="0" indent="0" algn="just">
              <a:buNone/>
            </a:pPr>
            <a:endParaRPr lang="en-CH" sz="2400" dirty="0"/>
          </a:p>
        </p:txBody>
      </p:sp>
      <p:pic>
        <p:nvPicPr>
          <p:cNvPr id="4" name="Content Placeholder 6">
            <a:extLst>
              <a:ext uri="{FF2B5EF4-FFF2-40B4-BE49-F238E27FC236}">
                <a16:creationId xmlns:a16="http://schemas.microsoft.com/office/drawing/2014/main" id="{45C01E98-0E5C-1371-DB26-496DB1F33C66}"/>
              </a:ext>
            </a:extLst>
          </p:cNvPr>
          <p:cNvPicPr>
            <a:picLocks noChangeAspect="1"/>
          </p:cNvPicPr>
          <p:nvPr/>
        </p:nvPicPr>
        <p:blipFill>
          <a:blip r:embed="rId2">
            <a:duotone>
              <a:schemeClr val="bg2">
                <a:shade val="45000"/>
                <a:satMod val="135000"/>
              </a:schemeClr>
              <a:prstClr val="white"/>
            </a:duotone>
          </a:blip>
          <a:srcRect b="62722"/>
          <a:stretch/>
        </p:blipFill>
        <p:spPr>
          <a:xfrm>
            <a:off x="140898" y="3670201"/>
            <a:ext cx="6079020" cy="1563986"/>
          </a:xfrm>
          <a:prstGeom prst="rect">
            <a:avLst/>
          </a:prstGeom>
        </p:spPr>
      </p:pic>
      <p:pic>
        <p:nvPicPr>
          <p:cNvPr id="5" name="Content Placeholder 6">
            <a:extLst>
              <a:ext uri="{FF2B5EF4-FFF2-40B4-BE49-F238E27FC236}">
                <a16:creationId xmlns:a16="http://schemas.microsoft.com/office/drawing/2014/main" id="{A61176E2-F658-8B7F-ADEF-F4C4451927DB}"/>
              </a:ext>
            </a:extLst>
          </p:cNvPr>
          <p:cNvPicPr>
            <a:picLocks noChangeAspect="1"/>
          </p:cNvPicPr>
          <p:nvPr/>
        </p:nvPicPr>
        <p:blipFill>
          <a:blip r:embed="rId2">
            <a:duotone>
              <a:schemeClr val="bg2">
                <a:shade val="45000"/>
                <a:satMod val="135000"/>
              </a:schemeClr>
              <a:prstClr val="white"/>
            </a:duotone>
          </a:blip>
          <a:srcRect l="60442" t="37078" b="31947"/>
          <a:stretch/>
        </p:blipFill>
        <p:spPr>
          <a:xfrm>
            <a:off x="5935877" y="3613465"/>
            <a:ext cx="2894083" cy="1563986"/>
          </a:xfrm>
          <a:prstGeom prst="rect">
            <a:avLst/>
          </a:prstGeom>
        </p:spPr>
      </p:pic>
      <p:pic>
        <p:nvPicPr>
          <p:cNvPr id="6" name="Content Placeholder 6">
            <a:extLst>
              <a:ext uri="{FF2B5EF4-FFF2-40B4-BE49-F238E27FC236}">
                <a16:creationId xmlns:a16="http://schemas.microsoft.com/office/drawing/2014/main" id="{73398A2F-23EB-E4F1-E815-73CF7C53D2B2}"/>
              </a:ext>
            </a:extLst>
          </p:cNvPr>
          <p:cNvPicPr>
            <a:picLocks noChangeAspect="1"/>
          </p:cNvPicPr>
          <p:nvPr/>
        </p:nvPicPr>
        <p:blipFill>
          <a:blip r:embed="rId2"/>
          <a:srcRect l="20615" t="39299" r="59425" b="31513"/>
          <a:stretch/>
        </p:blipFill>
        <p:spPr>
          <a:xfrm>
            <a:off x="8876145" y="3711104"/>
            <a:ext cx="1468583" cy="1482181"/>
          </a:xfrm>
          <a:prstGeom prst="rect">
            <a:avLst/>
          </a:prstGeom>
        </p:spPr>
      </p:pic>
      <p:pic>
        <p:nvPicPr>
          <p:cNvPr id="7" name="Content Placeholder 6">
            <a:extLst>
              <a:ext uri="{FF2B5EF4-FFF2-40B4-BE49-F238E27FC236}">
                <a16:creationId xmlns:a16="http://schemas.microsoft.com/office/drawing/2014/main" id="{173ECFB7-CE74-A255-174E-A32E14C1C845}"/>
              </a:ext>
            </a:extLst>
          </p:cNvPr>
          <p:cNvPicPr>
            <a:picLocks noChangeAspect="1"/>
          </p:cNvPicPr>
          <p:nvPr/>
        </p:nvPicPr>
        <p:blipFill>
          <a:blip r:embed="rId2">
            <a:duotone>
              <a:schemeClr val="bg2">
                <a:shade val="45000"/>
                <a:satMod val="135000"/>
              </a:schemeClr>
              <a:prstClr val="white"/>
            </a:duotone>
          </a:blip>
          <a:srcRect l="40059" t="37078" r="39650" b="31457"/>
          <a:stretch/>
        </p:blipFill>
        <p:spPr>
          <a:xfrm>
            <a:off x="10289312" y="3589231"/>
            <a:ext cx="1509391" cy="1615361"/>
          </a:xfrm>
          <a:prstGeom prst="rect">
            <a:avLst/>
          </a:prstGeom>
        </p:spPr>
      </p:pic>
      <p:sp>
        <p:nvSpPr>
          <p:cNvPr id="10" name="TextBox 9">
            <a:extLst>
              <a:ext uri="{FF2B5EF4-FFF2-40B4-BE49-F238E27FC236}">
                <a16:creationId xmlns:a16="http://schemas.microsoft.com/office/drawing/2014/main" id="{9D729222-EFAE-07DF-E3AE-EDB97E63684C}"/>
              </a:ext>
            </a:extLst>
          </p:cNvPr>
          <p:cNvSpPr txBox="1"/>
          <p:nvPr/>
        </p:nvSpPr>
        <p:spPr>
          <a:xfrm>
            <a:off x="10008" y="6667195"/>
            <a:ext cx="11722433" cy="215444"/>
          </a:xfrm>
          <a:prstGeom prst="rect">
            <a:avLst/>
          </a:prstGeom>
          <a:noFill/>
        </p:spPr>
        <p:txBody>
          <a:bodyPr wrap="square" rtlCol="0">
            <a:spAutoFit/>
          </a:bodyPr>
          <a:lstStyle/>
          <a:p>
            <a:r>
              <a:rPr lang="de-CH" sz="800" dirty="0">
                <a:solidFill>
                  <a:schemeClr val="tx1">
                    <a:lumMod val="50000"/>
                    <a:lumOff val="50000"/>
                  </a:schemeClr>
                </a:solidFill>
                <a:latin typeface="+mj-lt"/>
                <a:ea typeface="Calibri Light" panose="020F0302020204030204" pitchFamily="34" charset="0"/>
                <a:cs typeface="Calibri Light" panose="020F0302020204030204" pitchFamily="34" charset="0"/>
              </a:rPr>
              <a:t>Image adapted from: Shen Z, Sang Z, Shi Y. Nanobodies as a powerful platform for biomedicine. Trends Mol Med. 2022 Nov;28(11):1006-1007. doi: 10.1016/j.molmed.2022.08.007. Epub 2022 Sep 6. PMID: 36075813.</a:t>
            </a:r>
            <a:endParaRPr lang="en-CH" sz="800" dirty="0">
              <a:solidFill>
                <a:schemeClr val="tx1">
                  <a:lumMod val="50000"/>
                  <a:lumOff val="50000"/>
                </a:schemeClr>
              </a:solidFill>
              <a:latin typeface="+mj-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4322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Why nanobodies as binders?</a:t>
            </a:r>
          </a:p>
          <a:p>
            <a:pPr algn="just"/>
            <a:r>
              <a:rPr lang="en-US" sz="2000" dirty="0">
                <a:solidFill>
                  <a:schemeClr val="tx1">
                    <a:lumMod val="50000"/>
                    <a:lumOff val="50000"/>
                  </a:schemeClr>
                </a:solidFill>
              </a:rPr>
              <a:t> Small and stable: Nanobodies are smaller, penetrate tissues better, and remain stable in harsh conditions.</a:t>
            </a:r>
          </a:p>
          <a:p>
            <a:pPr algn="just"/>
            <a:r>
              <a:rPr lang="en-US" sz="2000" dirty="0">
                <a:solidFill>
                  <a:schemeClr val="bg2"/>
                </a:solidFill>
              </a:rPr>
              <a:t> </a:t>
            </a:r>
            <a:r>
              <a:rPr lang="en-US" sz="2000" dirty="0">
                <a:solidFill>
                  <a:schemeClr val="tx1">
                    <a:lumMod val="50000"/>
                    <a:lumOff val="50000"/>
                  </a:schemeClr>
                </a:solidFill>
              </a:rPr>
              <a:t>Cost-effective: Nanobodies are cheaper to produce via microbial systems.</a:t>
            </a:r>
          </a:p>
          <a:p>
            <a:pPr algn="just"/>
            <a:r>
              <a:rPr lang="en-US" sz="2000" dirty="0"/>
              <a:t> Broad applications: Useful in early detection and therapy for various diseases​.</a:t>
            </a:r>
          </a:p>
          <a:p>
            <a:pPr marL="0" indent="0" algn="just">
              <a:buNone/>
            </a:pPr>
            <a:endParaRPr lang="en-CH" sz="2400" dirty="0"/>
          </a:p>
        </p:txBody>
      </p:sp>
      <p:pic>
        <p:nvPicPr>
          <p:cNvPr id="4" name="Content Placeholder 6">
            <a:extLst>
              <a:ext uri="{FF2B5EF4-FFF2-40B4-BE49-F238E27FC236}">
                <a16:creationId xmlns:a16="http://schemas.microsoft.com/office/drawing/2014/main" id="{45C01E98-0E5C-1371-DB26-496DB1F33C66}"/>
              </a:ext>
            </a:extLst>
          </p:cNvPr>
          <p:cNvPicPr>
            <a:picLocks noChangeAspect="1"/>
          </p:cNvPicPr>
          <p:nvPr/>
        </p:nvPicPr>
        <p:blipFill>
          <a:blip r:embed="rId2">
            <a:duotone>
              <a:schemeClr val="bg2">
                <a:shade val="45000"/>
                <a:satMod val="135000"/>
              </a:schemeClr>
              <a:prstClr val="white"/>
            </a:duotone>
          </a:blip>
          <a:srcRect b="62722"/>
          <a:stretch/>
        </p:blipFill>
        <p:spPr>
          <a:xfrm>
            <a:off x="140898" y="3670201"/>
            <a:ext cx="6079020" cy="1563986"/>
          </a:xfrm>
          <a:prstGeom prst="rect">
            <a:avLst/>
          </a:prstGeom>
        </p:spPr>
      </p:pic>
      <p:pic>
        <p:nvPicPr>
          <p:cNvPr id="5" name="Content Placeholder 6">
            <a:extLst>
              <a:ext uri="{FF2B5EF4-FFF2-40B4-BE49-F238E27FC236}">
                <a16:creationId xmlns:a16="http://schemas.microsoft.com/office/drawing/2014/main" id="{A61176E2-F658-8B7F-ADEF-F4C4451927DB}"/>
              </a:ext>
            </a:extLst>
          </p:cNvPr>
          <p:cNvPicPr>
            <a:picLocks noChangeAspect="1"/>
          </p:cNvPicPr>
          <p:nvPr/>
        </p:nvPicPr>
        <p:blipFill>
          <a:blip r:embed="rId2">
            <a:duotone>
              <a:schemeClr val="bg2">
                <a:shade val="45000"/>
                <a:satMod val="135000"/>
              </a:schemeClr>
              <a:prstClr val="white"/>
            </a:duotone>
          </a:blip>
          <a:srcRect l="60442" t="37078" b="31947"/>
          <a:stretch/>
        </p:blipFill>
        <p:spPr>
          <a:xfrm>
            <a:off x="5935877" y="3613465"/>
            <a:ext cx="2894083" cy="1563986"/>
          </a:xfrm>
          <a:prstGeom prst="rect">
            <a:avLst/>
          </a:prstGeom>
        </p:spPr>
      </p:pic>
      <p:pic>
        <p:nvPicPr>
          <p:cNvPr id="6" name="Content Placeholder 6">
            <a:extLst>
              <a:ext uri="{FF2B5EF4-FFF2-40B4-BE49-F238E27FC236}">
                <a16:creationId xmlns:a16="http://schemas.microsoft.com/office/drawing/2014/main" id="{73398A2F-23EB-E4F1-E815-73CF7C53D2B2}"/>
              </a:ext>
            </a:extLst>
          </p:cNvPr>
          <p:cNvPicPr>
            <a:picLocks noChangeAspect="1"/>
          </p:cNvPicPr>
          <p:nvPr/>
        </p:nvPicPr>
        <p:blipFill>
          <a:blip r:embed="rId2">
            <a:duotone>
              <a:schemeClr val="bg2">
                <a:shade val="45000"/>
                <a:satMod val="135000"/>
              </a:schemeClr>
              <a:prstClr val="white"/>
            </a:duotone>
          </a:blip>
          <a:srcRect l="20615" t="39299" r="59425" b="31513"/>
          <a:stretch/>
        </p:blipFill>
        <p:spPr>
          <a:xfrm>
            <a:off x="8876145" y="3711104"/>
            <a:ext cx="1468583" cy="1482181"/>
          </a:xfrm>
          <a:prstGeom prst="rect">
            <a:avLst/>
          </a:prstGeom>
        </p:spPr>
      </p:pic>
      <p:pic>
        <p:nvPicPr>
          <p:cNvPr id="7" name="Content Placeholder 6">
            <a:extLst>
              <a:ext uri="{FF2B5EF4-FFF2-40B4-BE49-F238E27FC236}">
                <a16:creationId xmlns:a16="http://schemas.microsoft.com/office/drawing/2014/main" id="{173ECFB7-CE74-A255-174E-A32E14C1C845}"/>
              </a:ext>
            </a:extLst>
          </p:cNvPr>
          <p:cNvPicPr>
            <a:picLocks noChangeAspect="1"/>
          </p:cNvPicPr>
          <p:nvPr/>
        </p:nvPicPr>
        <p:blipFill>
          <a:blip r:embed="rId2"/>
          <a:srcRect l="40059" t="37078" r="39650" b="31457"/>
          <a:stretch/>
        </p:blipFill>
        <p:spPr>
          <a:xfrm>
            <a:off x="10289312" y="3589231"/>
            <a:ext cx="1509391" cy="1615361"/>
          </a:xfrm>
          <a:prstGeom prst="rect">
            <a:avLst/>
          </a:prstGeom>
        </p:spPr>
      </p:pic>
      <p:pic>
        <p:nvPicPr>
          <p:cNvPr id="8" name="Content Placeholder 6">
            <a:extLst>
              <a:ext uri="{FF2B5EF4-FFF2-40B4-BE49-F238E27FC236}">
                <a16:creationId xmlns:a16="http://schemas.microsoft.com/office/drawing/2014/main" id="{F339E59C-29E6-922B-36F2-9E054D5D4F66}"/>
              </a:ext>
            </a:extLst>
          </p:cNvPr>
          <p:cNvPicPr>
            <a:picLocks noChangeAspect="1"/>
          </p:cNvPicPr>
          <p:nvPr/>
        </p:nvPicPr>
        <p:blipFill>
          <a:blip r:embed="rId2"/>
          <a:srcRect l="7447" t="67990" r="5506" b="545"/>
          <a:stretch/>
        </p:blipFill>
        <p:spPr>
          <a:xfrm>
            <a:off x="6408489" y="5250873"/>
            <a:ext cx="5783511" cy="1442808"/>
          </a:xfrm>
          <a:prstGeom prst="rect">
            <a:avLst/>
          </a:prstGeom>
        </p:spPr>
      </p:pic>
      <p:sp>
        <p:nvSpPr>
          <p:cNvPr id="9" name="TextBox 8">
            <a:extLst>
              <a:ext uri="{FF2B5EF4-FFF2-40B4-BE49-F238E27FC236}">
                <a16:creationId xmlns:a16="http://schemas.microsoft.com/office/drawing/2014/main" id="{66DEC082-329E-B46D-88D8-74BED7FC5A0D}"/>
              </a:ext>
            </a:extLst>
          </p:cNvPr>
          <p:cNvSpPr txBox="1"/>
          <p:nvPr/>
        </p:nvSpPr>
        <p:spPr>
          <a:xfrm>
            <a:off x="10008" y="6667195"/>
            <a:ext cx="11722433" cy="215444"/>
          </a:xfrm>
          <a:prstGeom prst="rect">
            <a:avLst/>
          </a:prstGeom>
          <a:noFill/>
        </p:spPr>
        <p:txBody>
          <a:bodyPr wrap="square" rtlCol="0">
            <a:spAutoFit/>
          </a:bodyPr>
          <a:lstStyle/>
          <a:p>
            <a:r>
              <a:rPr lang="de-CH" sz="800" dirty="0">
                <a:solidFill>
                  <a:schemeClr val="tx1">
                    <a:lumMod val="50000"/>
                    <a:lumOff val="50000"/>
                  </a:schemeClr>
                </a:solidFill>
                <a:latin typeface="+mj-lt"/>
                <a:ea typeface="Calibri Light" panose="020F0302020204030204" pitchFamily="34" charset="0"/>
                <a:cs typeface="Calibri Light" panose="020F0302020204030204" pitchFamily="34" charset="0"/>
              </a:rPr>
              <a:t>Image adapted from: Shen Z, Sang Z, Shi Y. Nanobodies as a powerful platform for biomedicine. Trends Mol Med. 2022 Nov;28(11):1006-1007. doi: 10.1016/j.molmed.2022.08.007. Epub 2022 Sep 6. PMID: 36075813.</a:t>
            </a:r>
            <a:endParaRPr lang="en-CH" sz="800" dirty="0">
              <a:solidFill>
                <a:schemeClr val="tx1">
                  <a:lumMod val="50000"/>
                  <a:lumOff val="50000"/>
                </a:schemeClr>
              </a:solidFill>
              <a:latin typeface="+mj-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2879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Why nanobodies as binders?</a:t>
            </a:r>
          </a:p>
          <a:p>
            <a:pPr algn="just"/>
            <a:r>
              <a:rPr lang="en-US" sz="2000" dirty="0">
                <a:solidFill>
                  <a:schemeClr val="tx1">
                    <a:lumMod val="50000"/>
                    <a:lumOff val="50000"/>
                  </a:schemeClr>
                </a:solidFill>
              </a:rPr>
              <a:t> </a:t>
            </a:r>
            <a:r>
              <a:rPr lang="en-US" sz="2000" dirty="0"/>
              <a:t>Small and stable: Nanobodies are smaller, penetrate tissues better, and remain stable in harsh conditions.</a:t>
            </a:r>
          </a:p>
          <a:p>
            <a:pPr algn="just"/>
            <a:r>
              <a:rPr lang="en-US" sz="2000" dirty="0"/>
              <a:t> Cost-effective: Nanobodies are cheaper to produce via microbial systems.</a:t>
            </a:r>
          </a:p>
          <a:p>
            <a:pPr algn="just"/>
            <a:r>
              <a:rPr lang="en-US" sz="2000" dirty="0"/>
              <a:t> Broad applications: Useful in early detection and therapy for various diseases​.</a:t>
            </a:r>
          </a:p>
          <a:p>
            <a:pPr marL="0" indent="0" algn="just">
              <a:buNone/>
            </a:pPr>
            <a:endParaRPr lang="en-CH" sz="2400" dirty="0"/>
          </a:p>
        </p:txBody>
      </p:sp>
      <p:pic>
        <p:nvPicPr>
          <p:cNvPr id="4" name="Content Placeholder 6">
            <a:extLst>
              <a:ext uri="{FF2B5EF4-FFF2-40B4-BE49-F238E27FC236}">
                <a16:creationId xmlns:a16="http://schemas.microsoft.com/office/drawing/2014/main" id="{45C01E98-0E5C-1371-DB26-496DB1F33C66}"/>
              </a:ext>
            </a:extLst>
          </p:cNvPr>
          <p:cNvPicPr>
            <a:picLocks noChangeAspect="1"/>
          </p:cNvPicPr>
          <p:nvPr/>
        </p:nvPicPr>
        <p:blipFill>
          <a:blip r:embed="rId2"/>
          <a:srcRect b="62722"/>
          <a:stretch/>
        </p:blipFill>
        <p:spPr>
          <a:xfrm>
            <a:off x="140898" y="3670201"/>
            <a:ext cx="6079020" cy="1563986"/>
          </a:xfrm>
          <a:prstGeom prst="rect">
            <a:avLst/>
          </a:prstGeom>
        </p:spPr>
      </p:pic>
      <p:pic>
        <p:nvPicPr>
          <p:cNvPr id="5" name="Content Placeholder 6">
            <a:extLst>
              <a:ext uri="{FF2B5EF4-FFF2-40B4-BE49-F238E27FC236}">
                <a16:creationId xmlns:a16="http://schemas.microsoft.com/office/drawing/2014/main" id="{A61176E2-F658-8B7F-ADEF-F4C4451927DB}"/>
              </a:ext>
            </a:extLst>
          </p:cNvPr>
          <p:cNvPicPr>
            <a:picLocks noChangeAspect="1"/>
          </p:cNvPicPr>
          <p:nvPr/>
        </p:nvPicPr>
        <p:blipFill>
          <a:blip r:embed="rId2"/>
          <a:srcRect l="60442" t="37078" b="31947"/>
          <a:stretch/>
        </p:blipFill>
        <p:spPr>
          <a:xfrm>
            <a:off x="5935877" y="3613465"/>
            <a:ext cx="2894083" cy="1563986"/>
          </a:xfrm>
          <a:prstGeom prst="rect">
            <a:avLst/>
          </a:prstGeom>
        </p:spPr>
      </p:pic>
      <p:pic>
        <p:nvPicPr>
          <p:cNvPr id="6" name="Content Placeholder 6">
            <a:extLst>
              <a:ext uri="{FF2B5EF4-FFF2-40B4-BE49-F238E27FC236}">
                <a16:creationId xmlns:a16="http://schemas.microsoft.com/office/drawing/2014/main" id="{73398A2F-23EB-E4F1-E815-73CF7C53D2B2}"/>
              </a:ext>
            </a:extLst>
          </p:cNvPr>
          <p:cNvPicPr>
            <a:picLocks noChangeAspect="1"/>
          </p:cNvPicPr>
          <p:nvPr/>
        </p:nvPicPr>
        <p:blipFill>
          <a:blip r:embed="rId2"/>
          <a:srcRect l="20615" t="39299" r="59425" b="31513"/>
          <a:stretch/>
        </p:blipFill>
        <p:spPr>
          <a:xfrm>
            <a:off x="8876145" y="3711104"/>
            <a:ext cx="1468583" cy="1482181"/>
          </a:xfrm>
          <a:prstGeom prst="rect">
            <a:avLst/>
          </a:prstGeom>
        </p:spPr>
      </p:pic>
      <p:pic>
        <p:nvPicPr>
          <p:cNvPr id="7" name="Content Placeholder 6">
            <a:extLst>
              <a:ext uri="{FF2B5EF4-FFF2-40B4-BE49-F238E27FC236}">
                <a16:creationId xmlns:a16="http://schemas.microsoft.com/office/drawing/2014/main" id="{173ECFB7-CE74-A255-174E-A32E14C1C845}"/>
              </a:ext>
            </a:extLst>
          </p:cNvPr>
          <p:cNvPicPr>
            <a:picLocks noChangeAspect="1"/>
          </p:cNvPicPr>
          <p:nvPr/>
        </p:nvPicPr>
        <p:blipFill>
          <a:blip r:embed="rId2"/>
          <a:srcRect l="40059" t="37078" r="39650" b="31457"/>
          <a:stretch/>
        </p:blipFill>
        <p:spPr>
          <a:xfrm>
            <a:off x="10289312" y="3589231"/>
            <a:ext cx="1509391" cy="1615361"/>
          </a:xfrm>
          <a:prstGeom prst="rect">
            <a:avLst/>
          </a:prstGeom>
        </p:spPr>
      </p:pic>
      <p:sp>
        <p:nvSpPr>
          <p:cNvPr id="9" name="TextBox 8">
            <a:extLst>
              <a:ext uri="{FF2B5EF4-FFF2-40B4-BE49-F238E27FC236}">
                <a16:creationId xmlns:a16="http://schemas.microsoft.com/office/drawing/2014/main" id="{66DEC082-329E-B46D-88D8-74BED7FC5A0D}"/>
              </a:ext>
            </a:extLst>
          </p:cNvPr>
          <p:cNvSpPr txBox="1"/>
          <p:nvPr/>
        </p:nvSpPr>
        <p:spPr>
          <a:xfrm>
            <a:off x="10008" y="6667195"/>
            <a:ext cx="11722433" cy="215444"/>
          </a:xfrm>
          <a:prstGeom prst="rect">
            <a:avLst/>
          </a:prstGeom>
          <a:noFill/>
        </p:spPr>
        <p:txBody>
          <a:bodyPr wrap="square" rtlCol="0">
            <a:spAutoFit/>
          </a:bodyPr>
          <a:lstStyle/>
          <a:p>
            <a:r>
              <a:rPr lang="de-CH" sz="800" dirty="0">
                <a:solidFill>
                  <a:schemeClr val="tx1">
                    <a:lumMod val="50000"/>
                    <a:lumOff val="50000"/>
                  </a:schemeClr>
                </a:solidFill>
                <a:latin typeface="+mj-lt"/>
                <a:ea typeface="Calibri Light" panose="020F0302020204030204" pitchFamily="34" charset="0"/>
                <a:cs typeface="Calibri Light" panose="020F0302020204030204" pitchFamily="34" charset="0"/>
              </a:rPr>
              <a:t>Image adapted from: Shen Z, Sang Z, Shi Y. Nanobodies as a powerful platform for biomedicine. Trends Mol Med. 2022 Nov;28(11):1006-1007. doi: 10.1016/j.molmed.2022.08.007. Epub 2022 Sep 6. PMID: 36075813.</a:t>
            </a:r>
            <a:endParaRPr lang="en-CH" sz="800" dirty="0">
              <a:solidFill>
                <a:schemeClr val="tx1">
                  <a:lumMod val="50000"/>
                  <a:lumOff val="50000"/>
                </a:schemeClr>
              </a:solidFill>
              <a:latin typeface="+mj-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608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Aims of This Project</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Main goal: </a:t>
            </a:r>
            <a:r>
              <a:rPr lang="en-US" sz="2000" dirty="0"/>
              <a:t>Optimize nanobody (binder) detection using a machine learning (ML)-based approach.</a:t>
            </a:r>
          </a:p>
        </p:txBody>
      </p:sp>
    </p:spTree>
    <p:extLst>
      <p:ext uri="{BB962C8B-B14F-4D97-AF65-F5344CB8AC3E}">
        <p14:creationId xmlns:p14="http://schemas.microsoft.com/office/powerpoint/2010/main" val="124885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7B5A5-84C0-6FB3-683C-A0871D1F9D05}"/>
              </a:ext>
            </a:extLst>
          </p:cNvPr>
          <p:cNvPicPr>
            <a:picLocks noChangeAspect="1"/>
          </p:cNvPicPr>
          <p:nvPr/>
        </p:nvPicPr>
        <p:blipFill>
          <a:blip r:embed="rId2"/>
          <a:stretch>
            <a:fillRect/>
          </a:stretch>
        </p:blipFill>
        <p:spPr>
          <a:xfrm>
            <a:off x="2872050" y="318622"/>
            <a:ext cx="6447901" cy="6359270"/>
          </a:xfrm>
          <a:prstGeom prst="rect">
            <a:avLst/>
          </a:prstGeom>
        </p:spPr>
      </p:pic>
    </p:spTree>
    <p:extLst>
      <p:ext uri="{BB962C8B-B14F-4D97-AF65-F5344CB8AC3E}">
        <p14:creationId xmlns:p14="http://schemas.microsoft.com/office/powerpoint/2010/main" val="28119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Aims of This Project</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chemeClr val="tx1">
                    <a:lumMod val="50000"/>
                    <a:lumOff val="50000"/>
                  </a:schemeClr>
                </a:solidFill>
              </a:rPr>
              <a:t>Main goal: </a:t>
            </a:r>
            <a:r>
              <a:rPr lang="en-US" sz="2000" dirty="0">
                <a:solidFill>
                  <a:schemeClr val="tx1">
                    <a:lumMod val="50000"/>
                    <a:lumOff val="50000"/>
                  </a:schemeClr>
                </a:solidFill>
              </a:rPr>
              <a:t>Optimize nanobody (binder) detection using a machine learning (ML)-based approach.</a:t>
            </a:r>
          </a:p>
          <a:p>
            <a:pPr marL="0" indent="0" algn="just">
              <a:buNone/>
            </a:pPr>
            <a:r>
              <a:rPr lang="en-US" sz="2000" b="1" dirty="0">
                <a:solidFill>
                  <a:srgbClr val="0F5249"/>
                </a:solidFill>
              </a:rPr>
              <a:t>Avoid traditional approaches: </a:t>
            </a:r>
            <a:r>
              <a:rPr lang="en-US" sz="2000" dirty="0"/>
              <a:t>Binders are usually identified using an immunized library (specific search for one antigen).</a:t>
            </a:r>
          </a:p>
        </p:txBody>
      </p:sp>
      <p:pic>
        <p:nvPicPr>
          <p:cNvPr id="4" name="Picture 3" descr="A screenshot of a computer">
            <a:extLst>
              <a:ext uri="{FF2B5EF4-FFF2-40B4-BE49-F238E27FC236}">
                <a16:creationId xmlns:a16="http://schemas.microsoft.com/office/drawing/2014/main" id="{9EFEA3A7-BA5E-C270-184C-1382039EEBDC}"/>
              </a:ext>
            </a:extLst>
          </p:cNvPr>
          <p:cNvPicPr>
            <a:picLocks noChangeAspect="1"/>
          </p:cNvPicPr>
          <p:nvPr/>
        </p:nvPicPr>
        <p:blipFill rotWithShape="1">
          <a:blip r:embed="rId2">
            <a:extLst>
              <a:ext uri="{28A0092B-C50C-407E-A947-70E740481C1C}">
                <a14:useLocalDpi xmlns:a14="http://schemas.microsoft.com/office/drawing/2010/main" val="0"/>
              </a:ext>
            </a:extLst>
          </a:blip>
          <a:srcRect t="19731" b="32070"/>
          <a:stretch/>
        </p:blipFill>
        <p:spPr>
          <a:xfrm>
            <a:off x="494147" y="2932690"/>
            <a:ext cx="11388434" cy="3842328"/>
          </a:xfrm>
          <a:prstGeom prst="rect">
            <a:avLst/>
          </a:prstGeom>
        </p:spPr>
      </p:pic>
    </p:spTree>
    <p:extLst>
      <p:ext uri="{BB962C8B-B14F-4D97-AF65-F5344CB8AC3E}">
        <p14:creationId xmlns:p14="http://schemas.microsoft.com/office/powerpoint/2010/main" val="384336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Aims of This Project</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chemeClr val="tx1">
                    <a:lumMod val="50000"/>
                    <a:lumOff val="50000"/>
                  </a:schemeClr>
                </a:solidFill>
              </a:rPr>
              <a:t>Main goal: </a:t>
            </a:r>
            <a:r>
              <a:rPr lang="en-US" sz="2000" dirty="0">
                <a:solidFill>
                  <a:schemeClr val="tx1">
                    <a:lumMod val="50000"/>
                    <a:lumOff val="50000"/>
                  </a:schemeClr>
                </a:solidFill>
              </a:rPr>
              <a:t>Optimize nanobody (binder) detection using a machine learning (ML)-based approach.</a:t>
            </a:r>
          </a:p>
          <a:p>
            <a:pPr marL="0" indent="0" algn="just">
              <a:buNone/>
            </a:pPr>
            <a:r>
              <a:rPr lang="en-US" sz="2000" b="1" dirty="0">
                <a:solidFill>
                  <a:srgbClr val="0F5249"/>
                </a:solidFill>
              </a:rPr>
              <a:t>Avoid traditional approaches: </a:t>
            </a:r>
            <a:r>
              <a:rPr lang="en-US" sz="2000" dirty="0"/>
              <a:t>Binders are usually identified using an immunized library (specific search for one antigen).</a:t>
            </a:r>
          </a:p>
        </p:txBody>
      </p:sp>
      <p:graphicFrame>
        <p:nvGraphicFramePr>
          <p:cNvPr id="7" name="Table 6">
            <a:extLst>
              <a:ext uri="{FF2B5EF4-FFF2-40B4-BE49-F238E27FC236}">
                <a16:creationId xmlns:a16="http://schemas.microsoft.com/office/drawing/2014/main" id="{419963B1-082A-7364-BB4D-E7163DF11CBD}"/>
              </a:ext>
            </a:extLst>
          </p:cNvPr>
          <p:cNvGraphicFramePr>
            <a:graphicFrameLocks noGrp="1"/>
          </p:cNvGraphicFramePr>
          <p:nvPr>
            <p:extLst>
              <p:ext uri="{D42A27DB-BD31-4B8C-83A1-F6EECF244321}">
                <p14:modId xmlns:p14="http://schemas.microsoft.com/office/powerpoint/2010/main" val="2416974506"/>
              </p:ext>
            </p:extLst>
          </p:nvPr>
        </p:nvGraphicFramePr>
        <p:xfrm>
          <a:off x="1006763" y="3023215"/>
          <a:ext cx="10252364" cy="3469662"/>
        </p:xfrm>
        <a:graphic>
          <a:graphicData uri="http://schemas.openxmlformats.org/drawingml/2006/table">
            <a:tbl>
              <a:tblPr firstRow="1" bandRow="1">
                <a:tableStyleId>{5C22544A-7EE6-4342-B048-85BDC9FD1C3A}</a:tableStyleId>
              </a:tblPr>
              <a:tblGrid>
                <a:gridCol w="2563091">
                  <a:extLst>
                    <a:ext uri="{9D8B030D-6E8A-4147-A177-3AD203B41FA5}">
                      <a16:colId xmlns:a16="http://schemas.microsoft.com/office/drawing/2014/main" val="4034369894"/>
                    </a:ext>
                  </a:extLst>
                </a:gridCol>
                <a:gridCol w="2563091">
                  <a:extLst>
                    <a:ext uri="{9D8B030D-6E8A-4147-A177-3AD203B41FA5}">
                      <a16:colId xmlns:a16="http://schemas.microsoft.com/office/drawing/2014/main" val="1745004029"/>
                    </a:ext>
                  </a:extLst>
                </a:gridCol>
                <a:gridCol w="2563091">
                  <a:extLst>
                    <a:ext uri="{9D8B030D-6E8A-4147-A177-3AD203B41FA5}">
                      <a16:colId xmlns:a16="http://schemas.microsoft.com/office/drawing/2014/main" val="1636174227"/>
                    </a:ext>
                  </a:extLst>
                </a:gridCol>
                <a:gridCol w="2563091">
                  <a:extLst>
                    <a:ext uri="{9D8B030D-6E8A-4147-A177-3AD203B41FA5}">
                      <a16:colId xmlns:a16="http://schemas.microsoft.com/office/drawing/2014/main" val="1691888572"/>
                    </a:ext>
                  </a:extLst>
                </a:gridCol>
              </a:tblGrid>
              <a:tr h="495666">
                <a:tc>
                  <a:txBody>
                    <a:bodyPr/>
                    <a:lstStyle/>
                    <a:p>
                      <a:pPr algn="ctr" fontAlgn="b"/>
                      <a:r>
                        <a:rPr lang="de-CH" sz="1600" b="1" i="0" u="none" strike="noStrike" dirty="0">
                          <a:solidFill>
                            <a:schemeClr val="bg2"/>
                          </a:solidFill>
                          <a:effectLst/>
                          <a:latin typeface="+mj-lt"/>
                        </a:rPr>
                        <a:t>Aspect</a:t>
                      </a:r>
                    </a:p>
                  </a:txBody>
                  <a:tcPr marL="6350" marR="6350" marT="6350" marB="0" anchor="ctr"/>
                </a:tc>
                <a:tc>
                  <a:txBody>
                    <a:bodyPr/>
                    <a:lstStyle/>
                    <a:p>
                      <a:pPr algn="ctr" fontAlgn="b"/>
                      <a:r>
                        <a:rPr lang="de-CH" sz="1600" b="1" i="0" u="none" strike="noStrike" dirty="0">
                          <a:solidFill>
                            <a:schemeClr val="bg2"/>
                          </a:solidFill>
                          <a:effectLst/>
                          <a:latin typeface="+mj-lt"/>
                        </a:rPr>
                        <a:t>Naive Library</a:t>
                      </a:r>
                    </a:p>
                  </a:txBody>
                  <a:tcPr marL="6350" marR="6350" marT="6350" marB="0" anchor="ctr"/>
                </a:tc>
                <a:tc>
                  <a:txBody>
                    <a:bodyPr/>
                    <a:lstStyle/>
                    <a:p>
                      <a:pPr algn="ctr" fontAlgn="b"/>
                      <a:r>
                        <a:rPr lang="de-CH" sz="1600" b="1" i="0" u="none" strike="noStrike" dirty="0">
                          <a:solidFill>
                            <a:schemeClr val="bg2"/>
                          </a:solidFill>
                          <a:effectLst/>
                          <a:latin typeface="+mj-lt"/>
                        </a:rPr>
                        <a:t>Immunized Library</a:t>
                      </a:r>
                    </a:p>
                  </a:txBody>
                  <a:tcPr marL="6350" marR="6350" marT="6350" marB="0" anchor="ctr"/>
                </a:tc>
                <a:tc>
                  <a:txBody>
                    <a:bodyPr/>
                    <a:lstStyle/>
                    <a:p>
                      <a:pPr algn="ctr" fontAlgn="b"/>
                      <a:r>
                        <a:rPr lang="de-CH" sz="1600" b="1" i="0" u="none" strike="noStrike" dirty="0">
                          <a:solidFill>
                            <a:schemeClr val="bg2"/>
                          </a:solidFill>
                          <a:effectLst/>
                          <a:latin typeface="+mj-lt"/>
                        </a:rPr>
                        <a:t>Synthetic Library</a:t>
                      </a:r>
                    </a:p>
                  </a:txBody>
                  <a:tcPr marL="6350" marR="6350" marT="6350" marB="0" anchor="ctr"/>
                </a:tc>
                <a:extLst>
                  <a:ext uri="{0D108BD9-81ED-4DB2-BD59-A6C34878D82A}">
                    <a16:rowId xmlns:a16="http://schemas.microsoft.com/office/drawing/2014/main" val="1228173552"/>
                  </a:ext>
                </a:extLst>
              </a:tr>
              <a:tr h="495666">
                <a:tc>
                  <a:txBody>
                    <a:bodyPr/>
                    <a:lstStyle/>
                    <a:p>
                      <a:pPr algn="ctr" fontAlgn="b"/>
                      <a:r>
                        <a:rPr lang="de-CH" sz="1600" b="1" i="0" u="none" strike="noStrike" dirty="0">
                          <a:solidFill>
                            <a:srgbClr val="000000"/>
                          </a:solidFill>
                          <a:effectLst/>
                          <a:latin typeface="+mj-lt"/>
                        </a:rPr>
                        <a:t>Source</a:t>
                      </a:r>
                    </a:p>
                  </a:txBody>
                  <a:tcPr marL="6350" marR="6350" marT="6350" marB="0" anchor="ctr"/>
                </a:tc>
                <a:tc>
                  <a:txBody>
                    <a:bodyPr/>
                    <a:lstStyle/>
                    <a:p>
                      <a:pPr algn="ctr" fontAlgn="b"/>
                      <a:r>
                        <a:rPr lang="de-CH" sz="1600" b="0" i="0" u="none" strike="noStrike" dirty="0">
                          <a:solidFill>
                            <a:srgbClr val="000000"/>
                          </a:solidFill>
                          <a:effectLst/>
                          <a:latin typeface="+mj-lt"/>
                        </a:rPr>
                        <a:t>Non-immunized animals</a:t>
                      </a:r>
                    </a:p>
                  </a:txBody>
                  <a:tcPr marL="6350" marR="6350" marT="6350" marB="0" anchor="ctr"/>
                </a:tc>
                <a:tc>
                  <a:txBody>
                    <a:bodyPr/>
                    <a:lstStyle/>
                    <a:p>
                      <a:pPr algn="ctr" fontAlgn="b"/>
                      <a:r>
                        <a:rPr lang="de-CH" sz="1600" b="0" i="0" u="none" strike="noStrike">
                          <a:solidFill>
                            <a:srgbClr val="000000"/>
                          </a:solidFill>
                          <a:effectLst/>
                          <a:latin typeface="+mj-lt"/>
                        </a:rPr>
                        <a:t>Immunized animals</a:t>
                      </a:r>
                    </a:p>
                  </a:txBody>
                  <a:tcPr marL="6350" marR="6350" marT="6350" marB="0" anchor="ctr"/>
                </a:tc>
                <a:tc>
                  <a:txBody>
                    <a:bodyPr/>
                    <a:lstStyle/>
                    <a:p>
                      <a:pPr algn="ctr" fontAlgn="b"/>
                      <a:r>
                        <a:rPr lang="en-US" sz="1600" b="0" i="0" u="none" strike="noStrike">
                          <a:solidFill>
                            <a:srgbClr val="000000"/>
                          </a:solidFill>
                          <a:effectLst/>
                          <a:latin typeface="+mj-lt"/>
                        </a:rPr>
                        <a:t>Artificially constructed in the lab</a:t>
                      </a:r>
                    </a:p>
                  </a:txBody>
                  <a:tcPr marL="6350" marR="6350" marT="6350" marB="0" anchor="ctr"/>
                </a:tc>
                <a:extLst>
                  <a:ext uri="{0D108BD9-81ED-4DB2-BD59-A6C34878D82A}">
                    <a16:rowId xmlns:a16="http://schemas.microsoft.com/office/drawing/2014/main" val="3819327421"/>
                  </a:ext>
                </a:extLst>
              </a:tr>
              <a:tr h="495666">
                <a:tc>
                  <a:txBody>
                    <a:bodyPr/>
                    <a:lstStyle/>
                    <a:p>
                      <a:pPr algn="ctr" fontAlgn="b"/>
                      <a:r>
                        <a:rPr lang="de-CH" sz="1600" b="1" i="0" u="none" strike="noStrike" dirty="0">
                          <a:solidFill>
                            <a:srgbClr val="000000"/>
                          </a:solidFill>
                          <a:effectLst/>
                          <a:latin typeface="+mj-lt"/>
                        </a:rPr>
                        <a:t>Specificity</a:t>
                      </a:r>
                    </a:p>
                  </a:txBody>
                  <a:tcPr marL="6350" marR="6350" marT="6350" marB="0" anchor="ctr"/>
                </a:tc>
                <a:tc>
                  <a:txBody>
                    <a:bodyPr/>
                    <a:lstStyle/>
                    <a:p>
                      <a:pPr algn="ctr" fontAlgn="b"/>
                      <a:r>
                        <a:rPr lang="en-US" sz="1600" b="0" i="0" u="none" strike="noStrike" dirty="0">
                          <a:solidFill>
                            <a:srgbClr val="000000"/>
                          </a:solidFill>
                          <a:effectLst/>
                          <a:latin typeface="+mj-lt"/>
                        </a:rPr>
                        <a:t>Broad (wide range of antigens)</a:t>
                      </a:r>
                    </a:p>
                  </a:txBody>
                  <a:tcPr marL="6350" marR="6350" marT="6350" marB="0" anchor="ctr"/>
                </a:tc>
                <a:tc>
                  <a:txBody>
                    <a:bodyPr/>
                    <a:lstStyle/>
                    <a:p>
                      <a:pPr algn="ctr" fontAlgn="b"/>
                      <a:r>
                        <a:rPr lang="en-US" sz="1600" b="0" i="0" u="none" strike="noStrike" dirty="0">
                          <a:solidFill>
                            <a:srgbClr val="000000"/>
                          </a:solidFill>
                          <a:effectLst/>
                          <a:latin typeface="+mj-lt"/>
                        </a:rPr>
                        <a:t>High (specific to the antigen used for immunization)</a:t>
                      </a:r>
                    </a:p>
                  </a:txBody>
                  <a:tcPr marL="6350" marR="6350" marT="6350" marB="0" anchor="ctr"/>
                </a:tc>
                <a:tc>
                  <a:txBody>
                    <a:bodyPr/>
                    <a:lstStyle/>
                    <a:p>
                      <a:pPr algn="ctr" fontAlgn="b"/>
                      <a:r>
                        <a:rPr lang="de-CH" sz="1600" b="0" i="0" u="none" strike="noStrike">
                          <a:solidFill>
                            <a:srgbClr val="000000"/>
                          </a:solidFill>
                          <a:effectLst/>
                          <a:latin typeface="+mj-lt"/>
                        </a:rPr>
                        <a:t>Variable (depends on design)</a:t>
                      </a:r>
                    </a:p>
                  </a:txBody>
                  <a:tcPr marL="6350" marR="6350" marT="6350" marB="0" anchor="ctr"/>
                </a:tc>
                <a:extLst>
                  <a:ext uri="{0D108BD9-81ED-4DB2-BD59-A6C34878D82A}">
                    <a16:rowId xmlns:a16="http://schemas.microsoft.com/office/drawing/2014/main" val="859819048"/>
                  </a:ext>
                </a:extLst>
              </a:tr>
              <a:tr h="495666">
                <a:tc>
                  <a:txBody>
                    <a:bodyPr/>
                    <a:lstStyle/>
                    <a:p>
                      <a:pPr algn="ctr" fontAlgn="b"/>
                      <a:r>
                        <a:rPr lang="de-CH" sz="1600" b="1" i="0" u="none" strike="noStrike" dirty="0">
                          <a:solidFill>
                            <a:srgbClr val="000000"/>
                          </a:solidFill>
                          <a:effectLst/>
                          <a:latin typeface="+mj-lt"/>
                        </a:rPr>
                        <a:t>Diversity</a:t>
                      </a:r>
                    </a:p>
                  </a:txBody>
                  <a:tcPr marL="6350" marR="6350" marT="6350" marB="0" anchor="ctr"/>
                </a:tc>
                <a:tc>
                  <a:txBody>
                    <a:bodyPr/>
                    <a:lstStyle/>
                    <a:p>
                      <a:pPr algn="ctr" fontAlgn="b"/>
                      <a:r>
                        <a:rPr lang="de-CH" sz="1600" b="0" i="0" u="none" strike="noStrike" dirty="0">
                          <a:solidFill>
                            <a:srgbClr val="000000"/>
                          </a:solidFill>
                          <a:effectLst/>
                          <a:latin typeface="+mj-lt"/>
                        </a:rPr>
                        <a:t>High (natural immune diversity)</a:t>
                      </a:r>
                    </a:p>
                  </a:txBody>
                  <a:tcPr marL="6350" marR="6350" marT="6350" marB="0" anchor="ctr"/>
                </a:tc>
                <a:tc>
                  <a:txBody>
                    <a:bodyPr/>
                    <a:lstStyle/>
                    <a:p>
                      <a:pPr algn="ctr" fontAlgn="b"/>
                      <a:r>
                        <a:rPr lang="en-US" sz="1600" b="0" i="0" u="none" strike="noStrike" dirty="0">
                          <a:solidFill>
                            <a:srgbClr val="000000"/>
                          </a:solidFill>
                          <a:effectLst/>
                          <a:latin typeface="+mj-lt"/>
                        </a:rPr>
                        <a:t>Moderate (focused on the immunizing antigen)</a:t>
                      </a:r>
                    </a:p>
                  </a:txBody>
                  <a:tcPr marL="6350" marR="6350" marT="6350" marB="0" anchor="ctr"/>
                </a:tc>
                <a:tc>
                  <a:txBody>
                    <a:bodyPr/>
                    <a:lstStyle/>
                    <a:p>
                      <a:pPr algn="ctr" fontAlgn="b"/>
                      <a:r>
                        <a:rPr lang="en-US" sz="1600" b="0" i="0" u="none" strike="noStrike" dirty="0">
                          <a:solidFill>
                            <a:srgbClr val="000000"/>
                          </a:solidFill>
                          <a:effectLst/>
                          <a:latin typeface="+mj-lt"/>
                        </a:rPr>
                        <a:t>Variable (limited by design choices)</a:t>
                      </a:r>
                    </a:p>
                  </a:txBody>
                  <a:tcPr marL="6350" marR="6350" marT="6350" marB="0" anchor="ctr"/>
                </a:tc>
                <a:extLst>
                  <a:ext uri="{0D108BD9-81ED-4DB2-BD59-A6C34878D82A}">
                    <a16:rowId xmlns:a16="http://schemas.microsoft.com/office/drawing/2014/main" val="2543210028"/>
                  </a:ext>
                </a:extLst>
              </a:tr>
              <a:tr h="495666">
                <a:tc>
                  <a:txBody>
                    <a:bodyPr/>
                    <a:lstStyle/>
                    <a:p>
                      <a:pPr algn="ctr" fontAlgn="b"/>
                      <a:r>
                        <a:rPr lang="de-CH" sz="1600" b="1" i="0" u="none" strike="noStrike" dirty="0">
                          <a:solidFill>
                            <a:srgbClr val="000000"/>
                          </a:solidFill>
                          <a:effectLst/>
                          <a:latin typeface="+mj-lt"/>
                        </a:rPr>
                        <a:t>Evolutionary Selection</a:t>
                      </a:r>
                    </a:p>
                  </a:txBody>
                  <a:tcPr marL="6350" marR="6350" marT="6350" marB="0" anchor="ctr"/>
                </a:tc>
                <a:tc>
                  <a:txBody>
                    <a:bodyPr/>
                    <a:lstStyle/>
                    <a:p>
                      <a:pPr algn="ctr" fontAlgn="b"/>
                      <a:r>
                        <a:rPr lang="en-US" sz="1600" b="0" i="0" u="none" strike="noStrike" dirty="0">
                          <a:solidFill>
                            <a:srgbClr val="000000"/>
                          </a:solidFill>
                          <a:effectLst/>
                          <a:latin typeface="+mj-lt"/>
                        </a:rPr>
                        <a:t>Yes (naturally selected for stability and function)</a:t>
                      </a:r>
                    </a:p>
                  </a:txBody>
                  <a:tcPr marL="6350" marR="6350" marT="6350" marB="0" anchor="ctr"/>
                </a:tc>
                <a:tc>
                  <a:txBody>
                    <a:bodyPr/>
                    <a:lstStyle/>
                    <a:p>
                      <a:pPr algn="ctr" fontAlgn="b"/>
                      <a:r>
                        <a:rPr lang="en-US" sz="1600" b="0" i="0" u="none" strike="noStrike" dirty="0">
                          <a:solidFill>
                            <a:srgbClr val="000000"/>
                          </a:solidFill>
                          <a:effectLst/>
                          <a:latin typeface="+mj-lt"/>
                        </a:rPr>
                        <a:t>Yes (evolutionary refinement against a specific antigen)</a:t>
                      </a:r>
                    </a:p>
                  </a:txBody>
                  <a:tcPr marL="6350" marR="6350" marT="6350" marB="0" anchor="ctr"/>
                </a:tc>
                <a:tc>
                  <a:txBody>
                    <a:bodyPr/>
                    <a:lstStyle/>
                    <a:p>
                      <a:pPr algn="ctr" fontAlgn="b"/>
                      <a:r>
                        <a:rPr lang="de-CH" sz="1600" b="0" i="0" u="none" strike="noStrike" dirty="0">
                          <a:solidFill>
                            <a:srgbClr val="000000"/>
                          </a:solidFill>
                          <a:effectLst/>
                          <a:latin typeface="+mj-lt"/>
                        </a:rPr>
                        <a:t>No (not naturally selected)</a:t>
                      </a:r>
                    </a:p>
                  </a:txBody>
                  <a:tcPr marL="6350" marR="6350" marT="6350" marB="0" anchor="ctr"/>
                </a:tc>
                <a:extLst>
                  <a:ext uri="{0D108BD9-81ED-4DB2-BD59-A6C34878D82A}">
                    <a16:rowId xmlns:a16="http://schemas.microsoft.com/office/drawing/2014/main" val="3969042206"/>
                  </a:ext>
                </a:extLst>
              </a:tr>
              <a:tr h="495666">
                <a:tc>
                  <a:txBody>
                    <a:bodyPr/>
                    <a:lstStyle/>
                    <a:p>
                      <a:pPr algn="ctr" fontAlgn="b"/>
                      <a:r>
                        <a:rPr lang="de-CH" sz="1600" b="1" i="0" u="none" strike="noStrike" dirty="0">
                          <a:solidFill>
                            <a:srgbClr val="000000"/>
                          </a:solidFill>
                          <a:effectLst/>
                          <a:latin typeface="+mj-lt"/>
                        </a:rPr>
                        <a:t>Time Investment</a:t>
                      </a:r>
                    </a:p>
                  </a:txBody>
                  <a:tcPr marL="6350" marR="6350" marT="6350" marB="0" anchor="ctr"/>
                </a:tc>
                <a:tc>
                  <a:txBody>
                    <a:bodyPr/>
                    <a:lstStyle/>
                    <a:p>
                      <a:pPr algn="ctr" fontAlgn="b"/>
                      <a:r>
                        <a:rPr lang="de-CH" sz="1600" b="0" i="0" u="none" strike="noStrike">
                          <a:solidFill>
                            <a:srgbClr val="000000"/>
                          </a:solidFill>
                          <a:effectLst/>
                          <a:latin typeface="+mj-lt"/>
                        </a:rPr>
                        <a:t>Low (no immunization required)</a:t>
                      </a:r>
                    </a:p>
                  </a:txBody>
                  <a:tcPr marL="6350" marR="6350" marT="6350" marB="0" anchor="ctr"/>
                </a:tc>
                <a:tc>
                  <a:txBody>
                    <a:bodyPr/>
                    <a:lstStyle/>
                    <a:p>
                      <a:pPr algn="ctr" fontAlgn="b"/>
                      <a:r>
                        <a:rPr lang="en-US" sz="1600" b="0" i="0" u="none" strike="noStrike" dirty="0">
                          <a:solidFill>
                            <a:srgbClr val="000000"/>
                          </a:solidFill>
                          <a:effectLst/>
                          <a:latin typeface="+mj-lt"/>
                        </a:rPr>
                        <a:t>High (time required for immunization)</a:t>
                      </a:r>
                    </a:p>
                  </a:txBody>
                  <a:tcPr marL="6350" marR="6350" marT="6350" marB="0" anchor="ctr"/>
                </a:tc>
                <a:tc>
                  <a:txBody>
                    <a:bodyPr/>
                    <a:lstStyle/>
                    <a:p>
                      <a:pPr algn="ctr" fontAlgn="b"/>
                      <a:r>
                        <a:rPr lang="en-US" sz="1600" b="0" i="0" u="none" strike="noStrike" dirty="0">
                          <a:solidFill>
                            <a:srgbClr val="000000"/>
                          </a:solidFill>
                          <a:effectLst/>
                          <a:latin typeface="+mj-lt"/>
                        </a:rPr>
                        <a:t>Moderate (time for design and synthesis)</a:t>
                      </a:r>
                    </a:p>
                  </a:txBody>
                  <a:tcPr marL="6350" marR="6350" marT="6350" marB="0" anchor="ctr"/>
                </a:tc>
                <a:extLst>
                  <a:ext uri="{0D108BD9-81ED-4DB2-BD59-A6C34878D82A}">
                    <a16:rowId xmlns:a16="http://schemas.microsoft.com/office/drawing/2014/main" val="234524678"/>
                  </a:ext>
                </a:extLst>
              </a:tr>
              <a:tr h="495666">
                <a:tc>
                  <a:txBody>
                    <a:bodyPr/>
                    <a:lstStyle/>
                    <a:p>
                      <a:pPr algn="ctr" fontAlgn="b"/>
                      <a:r>
                        <a:rPr lang="de-CH" sz="1600" b="1" i="0" u="none" strike="noStrike" dirty="0">
                          <a:solidFill>
                            <a:srgbClr val="000000"/>
                          </a:solidFill>
                          <a:effectLst/>
                          <a:latin typeface="+mj-lt"/>
                        </a:rPr>
                        <a:t>Application</a:t>
                      </a:r>
                    </a:p>
                  </a:txBody>
                  <a:tcPr marL="6350" marR="6350" marT="6350" marB="0" anchor="ctr"/>
                </a:tc>
                <a:tc>
                  <a:txBody>
                    <a:bodyPr/>
                    <a:lstStyle/>
                    <a:p>
                      <a:pPr algn="ctr" fontAlgn="b"/>
                      <a:r>
                        <a:rPr lang="de-CH" sz="1600" b="0" i="0" u="none" strike="noStrike">
                          <a:solidFill>
                            <a:srgbClr val="000000"/>
                          </a:solidFill>
                          <a:effectLst/>
                          <a:latin typeface="+mj-lt"/>
                        </a:rPr>
                        <a:t>Ideal for novel antigen discovery</a:t>
                      </a:r>
                    </a:p>
                  </a:txBody>
                  <a:tcPr marL="6350" marR="6350" marT="6350" marB="0" anchor="ctr"/>
                </a:tc>
                <a:tc>
                  <a:txBody>
                    <a:bodyPr/>
                    <a:lstStyle/>
                    <a:p>
                      <a:pPr algn="ctr" fontAlgn="b"/>
                      <a:r>
                        <a:rPr lang="en-US" sz="1600" b="0" i="0" u="none" strike="noStrike" dirty="0">
                          <a:solidFill>
                            <a:srgbClr val="000000"/>
                          </a:solidFill>
                          <a:effectLst/>
                          <a:latin typeface="+mj-lt"/>
                        </a:rPr>
                        <a:t>Best for targeting specific antigens</a:t>
                      </a:r>
                    </a:p>
                  </a:txBody>
                  <a:tcPr marL="6350" marR="6350" marT="6350" marB="0" anchor="ctr"/>
                </a:tc>
                <a:tc>
                  <a:txBody>
                    <a:bodyPr/>
                    <a:lstStyle/>
                    <a:p>
                      <a:pPr algn="ctr" fontAlgn="b"/>
                      <a:r>
                        <a:rPr lang="en-US" sz="1600" b="0" i="0" u="none" strike="noStrike" dirty="0">
                          <a:solidFill>
                            <a:srgbClr val="000000"/>
                          </a:solidFill>
                          <a:effectLst/>
                          <a:latin typeface="+mj-lt"/>
                        </a:rPr>
                        <a:t>Useful for tailored designs or known targets</a:t>
                      </a:r>
                    </a:p>
                  </a:txBody>
                  <a:tcPr marL="6350" marR="6350" marT="6350" marB="0" anchor="ctr"/>
                </a:tc>
                <a:extLst>
                  <a:ext uri="{0D108BD9-81ED-4DB2-BD59-A6C34878D82A}">
                    <a16:rowId xmlns:a16="http://schemas.microsoft.com/office/drawing/2014/main" val="3123717375"/>
                  </a:ext>
                </a:extLst>
              </a:tr>
            </a:tbl>
          </a:graphicData>
        </a:graphic>
      </p:graphicFrame>
      <p:sp>
        <p:nvSpPr>
          <p:cNvPr id="8" name="Rectangle 7">
            <a:extLst>
              <a:ext uri="{FF2B5EF4-FFF2-40B4-BE49-F238E27FC236}">
                <a16:creationId xmlns:a16="http://schemas.microsoft.com/office/drawing/2014/main" id="{C9CFBD03-AB32-54E8-ABD3-F81B91215952}"/>
              </a:ext>
            </a:extLst>
          </p:cNvPr>
          <p:cNvSpPr/>
          <p:nvPr/>
        </p:nvSpPr>
        <p:spPr>
          <a:xfrm>
            <a:off x="6105236" y="3023215"/>
            <a:ext cx="2604655" cy="3469660"/>
          </a:xfrm>
          <a:prstGeom prst="rect">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96050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Aims of This Project</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chemeClr val="tx1">
                    <a:lumMod val="50000"/>
                    <a:lumOff val="50000"/>
                  </a:schemeClr>
                </a:solidFill>
              </a:rPr>
              <a:t>Main goal: </a:t>
            </a:r>
            <a:r>
              <a:rPr lang="en-US" sz="2000" dirty="0">
                <a:solidFill>
                  <a:schemeClr val="tx1">
                    <a:lumMod val="50000"/>
                    <a:lumOff val="50000"/>
                  </a:schemeClr>
                </a:solidFill>
              </a:rPr>
              <a:t>Optimize nanobody (binder) detection using a machine learning (ML)-based approach.</a:t>
            </a:r>
          </a:p>
          <a:p>
            <a:pPr marL="0" indent="0" algn="just">
              <a:buNone/>
            </a:pPr>
            <a:r>
              <a:rPr lang="en-US" sz="2000" b="1" dirty="0">
                <a:solidFill>
                  <a:srgbClr val="0F5249"/>
                </a:solidFill>
              </a:rPr>
              <a:t>Avoid traditional approaches: </a:t>
            </a:r>
            <a:r>
              <a:rPr lang="en-US" sz="2000" dirty="0"/>
              <a:t>Binders are usually identified using an immunized library (specific search for one antigen).</a:t>
            </a:r>
          </a:p>
        </p:txBody>
      </p:sp>
      <p:graphicFrame>
        <p:nvGraphicFramePr>
          <p:cNvPr id="7" name="Table 6">
            <a:extLst>
              <a:ext uri="{FF2B5EF4-FFF2-40B4-BE49-F238E27FC236}">
                <a16:creationId xmlns:a16="http://schemas.microsoft.com/office/drawing/2014/main" id="{419963B1-082A-7364-BB4D-E7163DF11CBD}"/>
              </a:ext>
            </a:extLst>
          </p:cNvPr>
          <p:cNvGraphicFramePr>
            <a:graphicFrameLocks noGrp="1"/>
          </p:cNvGraphicFramePr>
          <p:nvPr/>
        </p:nvGraphicFramePr>
        <p:xfrm>
          <a:off x="1006763" y="3023215"/>
          <a:ext cx="10252364" cy="3469662"/>
        </p:xfrm>
        <a:graphic>
          <a:graphicData uri="http://schemas.openxmlformats.org/drawingml/2006/table">
            <a:tbl>
              <a:tblPr firstRow="1" bandRow="1">
                <a:tableStyleId>{5C22544A-7EE6-4342-B048-85BDC9FD1C3A}</a:tableStyleId>
              </a:tblPr>
              <a:tblGrid>
                <a:gridCol w="2563091">
                  <a:extLst>
                    <a:ext uri="{9D8B030D-6E8A-4147-A177-3AD203B41FA5}">
                      <a16:colId xmlns:a16="http://schemas.microsoft.com/office/drawing/2014/main" val="4034369894"/>
                    </a:ext>
                  </a:extLst>
                </a:gridCol>
                <a:gridCol w="2563091">
                  <a:extLst>
                    <a:ext uri="{9D8B030D-6E8A-4147-A177-3AD203B41FA5}">
                      <a16:colId xmlns:a16="http://schemas.microsoft.com/office/drawing/2014/main" val="1745004029"/>
                    </a:ext>
                  </a:extLst>
                </a:gridCol>
                <a:gridCol w="2563091">
                  <a:extLst>
                    <a:ext uri="{9D8B030D-6E8A-4147-A177-3AD203B41FA5}">
                      <a16:colId xmlns:a16="http://schemas.microsoft.com/office/drawing/2014/main" val="1636174227"/>
                    </a:ext>
                  </a:extLst>
                </a:gridCol>
                <a:gridCol w="2563091">
                  <a:extLst>
                    <a:ext uri="{9D8B030D-6E8A-4147-A177-3AD203B41FA5}">
                      <a16:colId xmlns:a16="http://schemas.microsoft.com/office/drawing/2014/main" val="1691888572"/>
                    </a:ext>
                  </a:extLst>
                </a:gridCol>
              </a:tblGrid>
              <a:tr h="495666">
                <a:tc>
                  <a:txBody>
                    <a:bodyPr/>
                    <a:lstStyle/>
                    <a:p>
                      <a:pPr algn="ctr" fontAlgn="b"/>
                      <a:r>
                        <a:rPr lang="de-CH" sz="1600" b="1" i="0" u="none" strike="noStrike" dirty="0">
                          <a:solidFill>
                            <a:schemeClr val="bg2"/>
                          </a:solidFill>
                          <a:effectLst/>
                          <a:latin typeface="+mj-lt"/>
                        </a:rPr>
                        <a:t>Aspect</a:t>
                      </a:r>
                    </a:p>
                  </a:txBody>
                  <a:tcPr marL="6350" marR="6350" marT="6350" marB="0" anchor="ctr"/>
                </a:tc>
                <a:tc>
                  <a:txBody>
                    <a:bodyPr/>
                    <a:lstStyle/>
                    <a:p>
                      <a:pPr algn="ctr" fontAlgn="b"/>
                      <a:r>
                        <a:rPr lang="de-CH" sz="1600" b="1" i="0" u="none" strike="noStrike" dirty="0">
                          <a:solidFill>
                            <a:schemeClr val="bg2"/>
                          </a:solidFill>
                          <a:effectLst/>
                          <a:latin typeface="+mj-lt"/>
                        </a:rPr>
                        <a:t>Naive Library</a:t>
                      </a:r>
                    </a:p>
                  </a:txBody>
                  <a:tcPr marL="6350" marR="6350" marT="6350" marB="0" anchor="ctr"/>
                </a:tc>
                <a:tc>
                  <a:txBody>
                    <a:bodyPr/>
                    <a:lstStyle/>
                    <a:p>
                      <a:pPr algn="ctr" fontAlgn="b"/>
                      <a:r>
                        <a:rPr lang="de-CH" sz="1600" b="1" i="0" u="none" strike="noStrike" dirty="0">
                          <a:solidFill>
                            <a:schemeClr val="bg2"/>
                          </a:solidFill>
                          <a:effectLst/>
                          <a:latin typeface="+mj-lt"/>
                        </a:rPr>
                        <a:t>Immunized Library</a:t>
                      </a:r>
                    </a:p>
                  </a:txBody>
                  <a:tcPr marL="6350" marR="6350" marT="6350" marB="0" anchor="ctr"/>
                </a:tc>
                <a:tc>
                  <a:txBody>
                    <a:bodyPr/>
                    <a:lstStyle/>
                    <a:p>
                      <a:pPr algn="ctr" fontAlgn="b"/>
                      <a:r>
                        <a:rPr lang="de-CH" sz="1600" b="1" i="0" u="none" strike="noStrike" dirty="0">
                          <a:solidFill>
                            <a:schemeClr val="bg2"/>
                          </a:solidFill>
                          <a:effectLst/>
                          <a:latin typeface="+mj-lt"/>
                        </a:rPr>
                        <a:t>Synthetic Library</a:t>
                      </a:r>
                    </a:p>
                  </a:txBody>
                  <a:tcPr marL="6350" marR="6350" marT="6350" marB="0" anchor="ctr"/>
                </a:tc>
                <a:extLst>
                  <a:ext uri="{0D108BD9-81ED-4DB2-BD59-A6C34878D82A}">
                    <a16:rowId xmlns:a16="http://schemas.microsoft.com/office/drawing/2014/main" val="1228173552"/>
                  </a:ext>
                </a:extLst>
              </a:tr>
              <a:tr h="495666">
                <a:tc>
                  <a:txBody>
                    <a:bodyPr/>
                    <a:lstStyle/>
                    <a:p>
                      <a:pPr algn="ctr" fontAlgn="b"/>
                      <a:r>
                        <a:rPr lang="de-CH" sz="1600" b="1" i="0" u="none" strike="noStrike" dirty="0">
                          <a:solidFill>
                            <a:srgbClr val="000000"/>
                          </a:solidFill>
                          <a:effectLst/>
                          <a:latin typeface="+mj-lt"/>
                        </a:rPr>
                        <a:t>Source</a:t>
                      </a:r>
                    </a:p>
                  </a:txBody>
                  <a:tcPr marL="6350" marR="6350" marT="6350" marB="0" anchor="ctr"/>
                </a:tc>
                <a:tc>
                  <a:txBody>
                    <a:bodyPr/>
                    <a:lstStyle/>
                    <a:p>
                      <a:pPr algn="ctr" fontAlgn="b"/>
                      <a:r>
                        <a:rPr lang="de-CH" sz="1600" b="0" i="0" u="none" strike="noStrike" dirty="0">
                          <a:solidFill>
                            <a:srgbClr val="000000"/>
                          </a:solidFill>
                          <a:effectLst/>
                          <a:latin typeface="+mj-lt"/>
                        </a:rPr>
                        <a:t>Non-immunized animals</a:t>
                      </a:r>
                    </a:p>
                  </a:txBody>
                  <a:tcPr marL="6350" marR="6350" marT="6350" marB="0" anchor="ctr"/>
                </a:tc>
                <a:tc>
                  <a:txBody>
                    <a:bodyPr/>
                    <a:lstStyle/>
                    <a:p>
                      <a:pPr algn="ctr" fontAlgn="b"/>
                      <a:r>
                        <a:rPr lang="de-CH" sz="1600" b="0" i="0" u="none" strike="noStrike">
                          <a:solidFill>
                            <a:srgbClr val="000000"/>
                          </a:solidFill>
                          <a:effectLst/>
                          <a:latin typeface="+mj-lt"/>
                        </a:rPr>
                        <a:t>Immunized animals</a:t>
                      </a:r>
                    </a:p>
                  </a:txBody>
                  <a:tcPr marL="6350" marR="6350" marT="6350" marB="0" anchor="ctr"/>
                </a:tc>
                <a:tc>
                  <a:txBody>
                    <a:bodyPr/>
                    <a:lstStyle/>
                    <a:p>
                      <a:pPr algn="ctr" fontAlgn="b"/>
                      <a:r>
                        <a:rPr lang="en-US" sz="1600" b="0" i="0" u="none" strike="noStrike">
                          <a:solidFill>
                            <a:srgbClr val="000000"/>
                          </a:solidFill>
                          <a:effectLst/>
                          <a:latin typeface="+mj-lt"/>
                        </a:rPr>
                        <a:t>Artificially constructed in the lab</a:t>
                      </a:r>
                    </a:p>
                  </a:txBody>
                  <a:tcPr marL="6350" marR="6350" marT="6350" marB="0" anchor="ctr"/>
                </a:tc>
                <a:extLst>
                  <a:ext uri="{0D108BD9-81ED-4DB2-BD59-A6C34878D82A}">
                    <a16:rowId xmlns:a16="http://schemas.microsoft.com/office/drawing/2014/main" val="3819327421"/>
                  </a:ext>
                </a:extLst>
              </a:tr>
              <a:tr h="495666">
                <a:tc>
                  <a:txBody>
                    <a:bodyPr/>
                    <a:lstStyle/>
                    <a:p>
                      <a:pPr algn="ctr" fontAlgn="b"/>
                      <a:r>
                        <a:rPr lang="de-CH" sz="1600" b="1" i="0" u="none" strike="noStrike" dirty="0">
                          <a:solidFill>
                            <a:srgbClr val="000000"/>
                          </a:solidFill>
                          <a:effectLst/>
                          <a:latin typeface="+mj-lt"/>
                        </a:rPr>
                        <a:t>Specificity</a:t>
                      </a:r>
                    </a:p>
                  </a:txBody>
                  <a:tcPr marL="6350" marR="6350" marT="6350" marB="0" anchor="ctr"/>
                </a:tc>
                <a:tc>
                  <a:txBody>
                    <a:bodyPr/>
                    <a:lstStyle/>
                    <a:p>
                      <a:pPr algn="ctr" fontAlgn="b"/>
                      <a:r>
                        <a:rPr lang="en-US" sz="1600" b="0" i="0" u="none" strike="noStrike" dirty="0">
                          <a:solidFill>
                            <a:srgbClr val="000000"/>
                          </a:solidFill>
                          <a:effectLst/>
                          <a:latin typeface="+mj-lt"/>
                        </a:rPr>
                        <a:t>Broad (wide range of antigens)</a:t>
                      </a:r>
                    </a:p>
                  </a:txBody>
                  <a:tcPr marL="6350" marR="6350" marT="6350" marB="0" anchor="ctr"/>
                </a:tc>
                <a:tc>
                  <a:txBody>
                    <a:bodyPr/>
                    <a:lstStyle/>
                    <a:p>
                      <a:pPr algn="ctr" fontAlgn="b"/>
                      <a:r>
                        <a:rPr lang="en-US" sz="1600" b="0" i="0" u="none" strike="noStrike" dirty="0">
                          <a:solidFill>
                            <a:srgbClr val="000000"/>
                          </a:solidFill>
                          <a:effectLst/>
                          <a:latin typeface="+mj-lt"/>
                        </a:rPr>
                        <a:t>High (specific to the antigen used for immunization)</a:t>
                      </a:r>
                    </a:p>
                  </a:txBody>
                  <a:tcPr marL="6350" marR="6350" marT="6350" marB="0" anchor="ctr"/>
                </a:tc>
                <a:tc>
                  <a:txBody>
                    <a:bodyPr/>
                    <a:lstStyle/>
                    <a:p>
                      <a:pPr algn="ctr" fontAlgn="b"/>
                      <a:r>
                        <a:rPr lang="de-CH" sz="1600" b="0" i="0" u="none" strike="noStrike">
                          <a:solidFill>
                            <a:srgbClr val="000000"/>
                          </a:solidFill>
                          <a:effectLst/>
                          <a:latin typeface="+mj-lt"/>
                        </a:rPr>
                        <a:t>Variable (depends on design)</a:t>
                      </a:r>
                    </a:p>
                  </a:txBody>
                  <a:tcPr marL="6350" marR="6350" marT="6350" marB="0" anchor="ctr"/>
                </a:tc>
                <a:extLst>
                  <a:ext uri="{0D108BD9-81ED-4DB2-BD59-A6C34878D82A}">
                    <a16:rowId xmlns:a16="http://schemas.microsoft.com/office/drawing/2014/main" val="859819048"/>
                  </a:ext>
                </a:extLst>
              </a:tr>
              <a:tr h="495666">
                <a:tc>
                  <a:txBody>
                    <a:bodyPr/>
                    <a:lstStyle/>
                    <a:p>
                      <a:pPr algn="ctr" fontAlgn="b"/>
                      <a:r>
                        <a:rPr lang="de-CH" sz="1600" b="1" i="0" u="none" strike="noStrike" dirty="0">
                          <a:solidFill>
                            <a:srgbClr val="000000"/>
                          </a:solidFill>
                          <a:effectLst/>
                          <a:latin typeface="+mj-lt"/>
                        </a:rPr>
                        <a:t>Diversity</a:t>
                      </a:r>
                    </a:p>
                  </a:txBody>
                  <a:tcPr marL="6350" marR="6350" marT="6350" marB="0" anchor="ctr"/>
                </a:tc>
                <a:tc>
                  <a:txBody>
                    <a:bodyPr/>
                    <a:lstStyle/>
                    <a:p>
                      <a:pPr algn="ctr" fontAlgn="b"/>
                      <a:r>
                        <a:rPr lang="de-CH" sz="1600" b="0" i="0" u="none" strike="noStrike" dirty="0">
                          <a:solidFill>
                            <a:srgbClr val="000000"/>
                          </a:solidFill>
                          <a:effectLst/>
                          <a:latin typeface="+mj-lt"/>
                        </a:rPr>
                        <a:t>High (natural immune diversity)</a:t>
                      </a:r>
                    </a:p>
                  </a:txBody>
                  <a:tcPr marL="6350" marR="6350" marT="6350" marB="0" anchor="ctr"/>
                </a:tc>
                <a:tc>
                  <a:txBody>
                    <a:bodyPr/>
                    <a:lstStyle/>
                    <a:p>
                      <a:pPr algn="ctr" fontAlgn="b"/>
                      <a:r>
                        <a:rPr lang="en-US" sz="1600" b="0" i="0" u="none" strike="noStrike" dirty="0">
                          <a:solidFill>
                            <a:srgbClr val="000000"/>
                          </a:solidFill>
                          <a:effectLst/>
                          <a:latin typeface="+mj-lt"/>
                        </a:rPr>
                        <a:t>Moderate (focused on the immunizing antigen)</a:t>
                      </a:r>
                    </a:p>
                  </a:txBody>
                  <a:tcPr marL="6350" marR="6350" marT="6350" marB="0" anchor="ctr"/>
                </a:tc>
                <a:tc>
                  <a:txBody>
                    <a:bodyPr/>
                    <a:lstStyle/>
                    <a:p>
                      <a:pPr algn="ctr" fontAlgn="b"/>
                      <a:r>
                        <a:rPr lang="en-US" sz="1600" b="0" i="0" u="none" strike="noStrike" dirty="0">
                          <a:solidFill>
                            <a:srgbClr val="000000"/>
                          </a:solidFill>
                          <a:effectLst/>
                          <a:latin typeface="+mj-lt"/>
                        </a:rPr>
                        <a:t>Variable (limited by design choices)</a:t>
                      </a:r>
                    </a:p>
                  </a:txBody>
                  <a:tcPr marL="6350" marR="6350" marT="6350" marB="0" anchor="ctr"/>
                </a:tc>
                <a:extLst>
                  <a:ext uri="{0D108BD9-81ED-4DB2-BD59-A6C34878D82A}">
                    <a16:rowId xmlns:a16="http://schemas.microsoft.com/office/drawing/2014/main" val="2543210028"/>
                  </a:ext>
                </a:extLst>
              </a:tr>
              <a:tr h="495666">
                <a:tc>
                  <a:txBody>
                    <a:bodyPr/>
                    <a:lstStyle/>
                    <a:p>
                      <a:pPr algn="ctr" fontAlgn="b"/>
                      <a:r>
                        <a:rPr lang="de-CH" sz="1600" b="1" i="0" u="none" strike="noStrike" dirty="0">
                          <a:solidFill>
                            <a:srgbClr val="000000"/>
                          </a:solidFill>
                          <a:effectLst/>
                          <a:latin typeface="+mj-lt"/>
                        </a:rPr>
                        <a:t>Evolutionary Selection</a:t>
                      </a:r>
                    </a:p>
                  </a:txBody>
                  <a:tcPr marL="6350" marR="6350" marT="6350" marB="0" anchor="ctr"/>
                </a:tc>
                <a:tc>
                  <a:txBody>
                    <a:bodyPr/>
                    <a:lstStyle/>
                    <a:p>
                      <a:pPr algn="ctr" fontAlgn="b"/>
                      <a:r>
                        <a:rPr lang="en-US" sz="1600" b="0" i="0" u="none" strike="noStrike" dirty="0">
                          <a:solidFill>
                            <a:srgbClr val="000000"/>
                          </a:solidFill>
                          <a:effectLst/>
                          <a:latin typeface="+mj-lt"/>
                        </a:rPr>
                        <a:t>Yes (naturally selected for stability and function)</a:t>
                      </a:r>
                    </a:p>
                  </a:txBody>
                  <a:tcPr marL="6350" marR="6350" marT="6350" marB="0" anchor="ctr"/>
                </a:tc>
                <a:tc>
                  <a:txBody>
                    <a:bodyPr/>
                    <a:lstStyle/>
                    <a:p>
                      <a:pPr algn="ctr" fontAlgn="b"/>
                      <a:r>
                        <a:rPr lang="en-US" sz="1600" b="0" i="0" u="none" strike="noStrike" dirty="0">
                          <a:solidFill>
                            <a:srgbClr val="000000"/>
                          </a:solidFill>
                          <a:effectLst/>
                          <a:latin typeface="+mj-lt"/>
                        </a:rPr>
                        <a:t>Yes (evolutionary refinement against a specific antigen)</a:t>
                      </a:r>
                    </a:p>
                  </a:txBody>
                  <a:tcPr marL="6350" marR="6350" marT="6350" marB="0" anchor="ctr"/>
                </a:tc>
                <a:tc>
                  <a:txBody>
                    <a:bodyPr/>
                    <a:lstStyle/>
                    <a:p>
                      <a:pPr algn="ctr" fontAlgn="b"/>
                      <a:r>
                        <a:rPr lang="de-CH" sz="1600" b="0" i="0" u="none" strike="noStrike" dirty="0">
                          <a:solidFill>
                            <a:srgbClr val="000000"/>
                          </a:solidFill>
                          <a:effectLst/>
                          <a:latin typeface="+mj-lt"/>
                        </a:rPr>
                        <a:t>No (not naturally selected)</a:t>
                      </a:r>
                    </a:p>
                  </a:txBody>
                  <a:tcPr marL="6350" marR="6350" marT="6350" marB="0" anchor="ctr"/>
                </a:tc>
                <a:extLst>
                  <a:ext uri="{0D108BD9-81ED-4DB2-BD59-A6C34878D82A}">
                    <a16:rowId xmlns:a16="http://schemas.microsoft.com/office/drawing/2014/main" val="3969042206"/>
                  </a:ext>
                </a:extLst>
              </a:tr>
              <a:tr h="495666">
                <a:tc>
                  <a:txBody>
                    <a:bodyPr/>
                    <a:lstStyle/>
                    <a:p>
                      <a:pPr algn="ctr" fontAlgn="b"/>
                      <a:r>
                        <a:rPr lang="de-CH" sz="1600" b="1" i="0" u="none" strike="noStrike" dirty="0">
                          <a:solidFill>
                            <a:srgbClr val="000000"/>
                          </a:solidFill>
                          <a:effectLst/>
                          <a:latin typeface="+mj-lt"/>
                        </a:rPr>
                        <a:t>Time Investment</a:t>
                      </a:r>
                    </a:p>
                  </a:txBody>
                  <a:tcPr marL="6350" marR="6350" marT="6350" marB="0" anchor="ctr"/>
                </a:tc>
                <a:tc>
                  <a:txBody>
                    <a:bodyPr/>
                    <a:lstStyle/>
                    <a:p>
                      <a:pPr algn="ctr" fontAlgn="b"/>
                      <a:r>
                        <a:rPr lang="de-CH" sz="1600" b="0" i="0" u="none" strike="noStrike">
                          <a:solidFill>
                            <a:srgbClr val="000000"/>
                          </a:solidFill>
                          <a:effectLst/>
                          <a:latin typeface="+mj-lt"/>
                        </a:rPr>
                        <a:t>Low (no immunization required)</a:t>
                      </a:r>
                    </a:p>
                  </a:txBody>
                  <a:tcPr marL="6350" marR="6350" marT="6350" marB="0" anchor="ctr"/>
                </a:tc>
                <a:tc>
                  <a:txBody>
                    <a:bodyPr/>
                    <a:lstStyle/>
                    <a:p>
                      <a:pPr algn="ctr" fontAlgn="b"/>
                      <a:r>
                        <a:rPr lang="en-US" sz="1600" b="0" i="0" u="none" strike="noStrike" dirty="0">
                          <a:solidFill>
                            <a:srgbClr val="000000"/>
                          </a:solidFill>
                          <a:effectLst/>
                          <a:latin typeface="+mj-lt"/>
                        </a:rPr>
                        <a:t>High (time required for immunization)</a:t>
                      </a:r>
                    </a:p>
                  </a:txBody>
                  <a:tcPr marL="6350" marR="6350" marT="6350" marB="0" anchor="ctr"/>
                </a:tc>
                <a:tc>
                  <a:txBody>
                    <a:bodyPr/>
                    <a:lstStyle/>
                    <a:p>
                      <a:pPr algn="ctr" fontAlgn="b"/>
                      <a:r>
                        <a:rPr lang="en-US" sz="1600" b="0" i="0" u="none" strike="noStrike" dirty="0">
                          <a:solidFill>
                            <a:srgbClr val="000000"/>
                          </a:solidFill>
                          <a:effectLst/>
                          <a:latin typeface="+mj-lt"/>
                        </a:rPr>
                        <a:t>Moderate (time for design and synthesis)</a:t>
                      </a:r>
                    </a:p>
                  </a:txBody>
                  <a:tcPr marL="6350" marR="6350" marT="6350" marB="0" anchor="ctr"/>
                </a:tc>
                <a:extLst>
                  <a:ext uri="{0D108BD9-81ED-4DB2-BD59-A6C34878D82A}">
                    <a16:rowId xmlns:a16="http://schemas.microsoft.com/office/drawing/2014/main" val="234524678"/>
                  </a:ext>
                </a:extLst>
              </a:tr>
              <a:tr h="495666">
                <a:tc>
                  <a:txBody>
                    <a:bodyPr/>
                    <a:lstStyle/>
                    <a:p>
                      <a:pPr algn="ctr" fontAlgn="b"/>
                      <a:r>
                        <a:rPr lang="de-CH" sz="1600" b="1" i="0" u="none" strike="noStrike" dirty="0">
                          <a:solidFill>
                            <a:srgbClr val="000000"/>
                          </a:solidFill>
                          <a:effectLst/>
                          <a:latin typeface="+mj-lt"/>
                        </a:rPr>
                        <a:t>Application</a:t>
                      </a:r>
                    </a:p>
                  </a:txBody>
                  <a:tcPr marL="6350" marR="6350" marT="6350" marB="0" anchor="ctr"/>
                </a:tc>
                <a:tc>
                  <a:txBody>
                    <a:bodyPr/>
                    <a:lstStyle/>
                    <a:p>
                      <a:pPr algn="ctr" fontAlgn="b"/>
                      <a:r>
                        <a:rPr lang="de-CH" sz="1600" b="0" i="0" u="none" strike="noStrike">
                          <a:solidFill>
                            <a:srgbClr val="000000"/>
                          </a:solidFill>
                          <a:effectLst/>
                          <a:latin typeface="+mj-lt"/>
                        </a:rPr>
                        <a:t>Ideal for novel antigen discovery</a:t>
                      </a:r>
                    </a:p>
                  </a:txBody>
                  <a:tcPr marL="6350" marR="6350" marT="6350" marB="0" anchor="ctr"/>
                </a:tc>
                <a:tc>
                  <a:txBody>
                    <a:bodyPr/>
                    <a:lstStyle/>
                    <a:p>
                      <a:pPr algn="ctr" fontAlgn="b"/>
                      <a:r>
                        <a:rPr lang="en-US" sz="1600" b="0" i="0" u="none" strike="noStrike" dirty="0">
                          <a:solidFill>
                            <a:srgbClr val="000000"/>
                          </a:solidFill>
                          <a:effectLst/>
                          <a:latin typeface="+mj-lt"/>
                        </a:rPr>
                        <a:t>Best for targeting specific antigens</a:t>
                      </a:r>
                    </a:p>
                  </a:txBody>
                  <a:tcPr marL="6350" marR="6350" marT="6350" marB="0" anchor="ctr"/>
                </a:tc>
                <a:tc>
                  <a:txBody>
                    <a:bodyPr/>
                    <a:lstStyle/>
                    <a:p>
                      <a:pPr algn="ctr" fontAlgn="b"/>
                      <a:r>
                        <a:rPr lang="en-US" sz="1600" b="0" i="0" u="none" strike="noStrike" dirty="0">
                          <a:solidFill>
                            <a:srgbClr val="000000"/>
                          </a:solidFill>
                          <a:effectLst/>
                          <a:latin typeface="+mj-lt"/>
                        </a:rPr>
                        <a:t>Useful for tailored designs or known targets</a:t>
                      </a:r>
                    </a:p>
                  </a:txBody>
                  <a:tcPr marL="6350" marR="6350" marT="6350" marB="0" anchor="ctr"/>
                </a:tc>
                <a:extLst>
                  <a:ext uri="{0D108BD9-81ED-4DB2-BD59-A6C34878D82A}">
                    <a16:rowId xmlns:a16="http://schemas.microsoft.com/office/drawing/2014/main" val="3123717375"/>
                  </a:ext>
                </a:extLst>
              </a:tr>
            </a:tbl>
          </a:graphicData>
        </a:graphic>
      </p:graphicFrame>
      <p:sp>
        <p:nvSpPr>
          <p:cNvPr id="8" name="Rectangle 7">
            <a:extLst>
              <a:ext uri="{FF2B5EF4-FFF2-40B4-BE49-F238E27FC236}">
                <a16:creationId xmlns:a16="http://schemas.microsoft.com/office/drawing/2014/main" id="{C9CFBD03-AB32-54E8-ABD3-F81B91215952}"/>
              </a:ext>
            </a:extLst>
          </p:cNvPr>
          <p:cNvSpPr/>
          <p:nvPr/>
        </p:nvSpPr>
        <p:spPr>
          <a:xfrm>
            <a:off x="3546764" y="3023215"/>
            <a:ext cx="2604655" cy="3469660"/>
          </a:xfrm>
          <a:prstGeom prst="rect">
            <a:avLst/>
          </a:prstGeom>
          <a:no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291678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Aims of This Project</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Main goal: </a:t>
            </a:r>
            <a:r>
              <a:rPr lang="en-US" sz="2000" dirty="0"/>
              <a:t>Optimize nanobody (binder) detection using a machine learning (ML)-based approach.</a:t>
            </a:r>
          </a:p>
          <a:p>
            <a:pPr marL="0" indent="0" algn="just">
              <a:buNone/>
            </a:pPr>
            <a:endParaRPr lang="en-US" sz="2000" dirty="0"/>
          </a:p>
          <a:p>
            <a:pPr marL="0" indent="0" algn="just">
              <a:buNone/>
            </a:pPr>
            <a:r>
              <a:rPr lang="en-US" sz="2000" b="1" dirty="0">
                <a:solidFill>
                  <a:srgbClr val="0F5249"/>
                </a:solidFill>
              </a:rPr>
              <a:t>Avoid traditional approaches: </a:t>
            </a:r>
            <a:r>
              <a:rPr lang="en-US" sz="2000" dirty="0"/>
              <a:t>Traditional approach: Binders are usually identified using an immunized library (specific search for one antigen).</a:t>
            </a:r>
          </a:p>
          <a:p>
            <a:pPr marL="0" indent="0" algn="just">
              <a:buNone/>
            </a:pPr>
            <a:endParaRPr lang="en-US" sz="2000" dirty="0"/>
          </a:p>
          <a:p>
            <a:pPr marL="0" indent="0" algn="just">
              <a:buNone/>
            </a:pPr>
            <a:r>
              <a:rPr lang="en-US" sz="2000" b="1" dirty="0">
                <a:solidFill>
                  <a:srgbClr val="0F5249"/>
                </a:solidFill>
              </a:rPr>
              <a:t>Our approach: </a:t>
            </a:r>
            <a:r>
              <a:rPr lang="en-US" sz="2000" b="1" dirty="0">
                <a:solidFill>
                  <a:srgbClr val="45867D"/>
                </a:solidFill>
              </a:rPr>
              <a:t>Machine-Learning Based Binder Discovery</a:t>
            </a:r>
          </a:p>
          <a:p>
            <a:pPr algn="just"/>
            <a:r>
              <a:rPr lang="en-US" sz="2000" dirty="0"/>
              <a:t>Start with a </a:t>
            </a:r>
            <a:r>
              <a:rPr lang="en-US" sz="2000" b="1" dirty="0"/>
              <a:t>naïve library</a:t>
            </a:r>
            <a:r>
              <a:rPr lang="en-US" sz="2000" dirty="0"/>
              <a:t>, covering a broad range of potential binders.</a:t>
            </a:r>
          </a:p>
          <a:p>
            <a:pPr algn="just"/>
            <a:r>
              <a:rPr lang="en-US" sz="2000" dirty="0"/>
              <a:t>Target </a:t>
            </a:r>
            <a:r>
              <a:rPr lang="en-US" sz="2000" b="1" dirty="0"/>
              <a:t>any</a:t>
            </a:r>
            <a:r>
              <a:rPr lang="en-US" sz="2000" dirty="0"/>
              <a:t> antigen: to find binders for any possible antigen, particularly human proteins, without being limited to one target (</a:t>
            </a:r>
            <a:r>
              <a:rPr lang="en-US" sz="2000" b="1" dirty="0"/>
              <a:t>unsupervised biomarker discovery approach</a:t>
            </a:r>
            <a:r>
              <a:rPr lang="en-US" sz="2000" dirty="0"/>
              <a:t>).</a:t>
            </a:r>
            <a:endParaRPr lang="en-CH" sz="2000" dirty="0"/>
          </a:p>
        </p:txBody>
      </p:sp>
    </p:spTree>
    <p:extLst>
      <p:ext uri="{BB962C8B-B14F-4D97-AF65-F5344CB8AC3E}">
        <p14:creationId xmlns:p14="http://schemas.microsoft.com/office/powerpoint/2010/main" val="3672465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7" name="TextBox 6">
            <a:extLst>
              <a:ext uri="{FF2B5EF4-FFF2-40B4-BE49-F238E27FC236}">
                <a16:creationId xmlns:a16="http://schemas.microsoft.com/office/drawing/2014/main" id="{5243B750-8A19-4091-CC47-D0AA717F629E}"/>
              </a:ext>
            </a:extLst>
          </p:cNvPr>
          <p:cNvSpPr txBox="1"/>
          <p:nvPr/>
        </p:nvSpPr>
        <p:spPr>
          <a:xfrm>
            <a:off x="206755" y="3510462"/>
            <a:ext cx="2849492"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Sequencing and Data Acquisition: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rPr>
              <a:t>NGS-Sequencing &amp; </a:t>
            </a: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sym typeface="Symbol" panose="05050102010706020507" pitchFamily="18" charset="2"/>
              </a:rPr>
              <a:t>Bioinformatic analysis of the FASTQ sequencing data of a representative portion of a naïve Nb library.</a:t>
            </a:r>
            <a:endPar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905D1366-B361-00D3-1844-1426A7EA440F}"/>
              </a:ext>
            </a:extLst>
          </p:cNvPr>
          <p:cNvSpPr txBox="1"/>
          <p:nvPr/>
        </p:nvSpPr>
        <p:spPr>
          <a:xfrm>
            <a:off x="6041924" y="3500871"/>
            <a:ext cx="2570505"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Molecular Docking:</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Using deep learning-enhanced docking simulations to predict binding affinities between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and target epitopes.</a:t>
            </a:r>
          </a:p>
        </p:txBody>
      </p:sp>
      <p:cxnSp>
        <p:nvCxnSpPr>
          <p:cNvPr id="10" name="Straight Arrow Connector 9">
            <a:extLst>
              <a:ext uri="{FF2B5EF4-FFF2-40B4-BE49-F238E27FC236}">
                <a16:creationId xmlns:a16="http://schemas.microsoft.com/office/drawing/2014/main" id="{49E04010-4C69-D021-53D3-09C8E687ECB8}"/>
              </a:ext>
            </a:extLst>
          </p:cNvPr>
          <p:cNvCxnSpPr>
            <a:cxnSpLocks/>
          </p:cNvCxnSpPr>
          <p:nvPr/>
        </p:nvCxnSpPr>
        <p:spPr>
          <a:xfrm>
            <a:off x="1507247" y="2307853"/>
            <a:ext cx="7441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6117D101-7F64-9233-684D-2DCDEBE0A788}"/>
              </a:ext>
            </a:extLst>
          </p:cNvPr>
          <p:cNvCxnSpPr>
            <a:cxnSpLocks/>
          </p:cNvCxnSpPr>
          <p:nvPr/>
        </p:nvCxnSpPr>
        <p:spPr>
          <a:xfrm>
            <a:off x="4164890" y="2307853"/>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EC2DDCB-EF2B-EA6F-0F19-BA1178125A10}"/>
              </a:ext>
            </a:extLst>
          </p:cNvPr>
          <p:cNvCxnSpPr>
            <a:cxnSpLocks/>
          </p:cNvCxnSpPr>
          <p:nvPr/>
        </p:nvCxnSpPr>
        <p:spPr>
          <a:xfrm>
            <a:off x="3056247" y="3506863"/>
            <a:ext cx="0" cy="133061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726ED33-90A9-55E9-32F0-5CFD52E4672F}"/>
              </a:ext>
            </a:extLst>
          </p:cNvPr>
          <p:cNvPicPr>
            <a:picLocks noChangeAspect="1"/>
          </p:cNvPicPr>
          <p:nvPr/>
        </p:nvPicPr>
        <p:blipFill rotWithShape="1">
          <a:blip r:embed="rId4"/>
          <a:srcRect t="12221" r="78580"/>
          <a:stretch/>
        </p:blipFill>
        <p:spPr>
          <a:xfrm>
            <a:off x="389236" y="1247863"/>
            <a:ext cx="1316452" cy="1709660"/>
          </a:xfrm>
          <a:prstGeom prst="rect">
            <a:avLst/>
          </a:prstGeom>
        </p:spPr>
      </p:pic>
      <p:pic>
        <p:nvPicPr>
          <p:cNvPr id="21" name="Picture 20">
            <a:extLst>
              <a:ext uri="{FF2B5EF4-FFF2-40B4-BE49-F238E27FC236}">
                <a16:creationId xmlns:a16="http://schemas.microsoft.com/office/drawing/2014/main" id="{4D26880E-88C9-D0F7-9267-356A4083D289}"/>
              </a:ext>
            </a:extLst>
          </p:cNvPr>
          <p:cNvPicPr>
            <a:picLocks noChangeAspect="1"/>
          </p:cNvPicPr>
          <p:nvPr/>
        </p:nvPicPr>
        <p:blipFill rotWithShape="1">
          <a:blip r:embed="rId4"/>
          <a:srcRect l="60810" t="21072" r="3531"/>
          <a:stretch/>
        </p:blipFill>
        <p:spPr>
          <a:xfrm rot="13405331">
            <a:off x="4866218" y="1785877"/>
            <a:ext cx="1586431" cy="1112777"/>
          </a:xfrm>
          <a:prstGeom prst="rect">
            <a:avLst/>
          </a:prstGeom>
        </p:spPr>
      </p:pic>
      <p:pic>
        <p:nvPicPr>
          <p:cNvPr id="17" name="Picture 16">
            <a:extLst>
              <a:ext uri="{FF2B5EF4-FFF2-40B4-BE49-F238E27FC236}">
                <a16:creationId xmlns:a16="http://schemas.microsoft.com/office/drawing/2014/main" id="{C04B1C18-6609-AE4E-38CF-FC2F78C99E8D}"/>
              </a:ext>
            </a:extLst>
          </p:cNvPr>
          <p:cNvPicPr>
            <a:picLocks noChangeAspect="1"/>
          </p:cNvPicPr>
          <p:nvPr/>
        </p:nvPicPr>
        <p:blipFill rotWithShape="1">
          <a:blip r:embed="rId4"/>
          <a:srcRect l="25462" t="28249" r="38879"/>
          <a:stretch/>
        </p:blipFill>
        <p:spPr>
          <a:xfrm>
            <a:off x="2419663" y="1777232"/>
            <a:ext cx="1745226" cy="1112848"/>
          </a:xfrm>
          <a:prstGeom prst="rect">
            <a:avLst/>
          </a:prstGeom>
        </p:spPr>
      </p:pic>
      <p:cxnSp>
        <p:nvCxnSpPr>
          <p:cNvPr id="22" name="Straight Arrow Connector 21">
            <a:extLst>
              <a:ext uri="{FF2B5EF4-FFF2-40B4-BE49-F238E27FC236}">
                <a16:creationId xmlns:a16="http://schemas.microsoft.com/office/drawing/2014/main" id="{8E563857-E6E6-1CAE-FDA1-756A1FD2462E}"/>
              </a:ext>
            </a:extLst>
          </p:cNvPr>
          <p:cNvCxnSpPr>
            <a:cxnSpLocks/>
          </p:cNvCxnSpPr>
          <p:nvPr/>
        </p:nvCxnSpPr>
        <p:spPr>
          <a:xfrm>
            <a:off x="6366366" y="2306068"/>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C38F04E-0B73-3C92-53EB-BA4DD5A971B6}"/>
              </a:ext>
            </a:extLst>
          </p:cNvPr>
          <p:cNvSpPr txBox="1"/>
          <p:nvPr/>
        </p:nvSpPr>
        <p:spPr>
          <a:xfrm>
            <a:off x="3223509" y="3519455"/>
            <a:ext cx="2546052"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Structural Prediction: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Employing ML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ImmuneBuilder</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to predict the 3D structures of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Selection of the best algorithm in terms of speed and accuracy.</a:t>
            </a:r>
            <a:r>
              <a:rPr kumimoji="0" lang="en-US" sz="1400" b="0" i="0" u="none" strike="noStrike" kern="1200" cap="none" spc="0" normalizeH="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Ranking of structures (stability, precision).</a:t>
            </a:r>
            <a:endParaRPr kumimoji="0" lang="en-CH"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8" name="Straight Connector 27">
            <a:extLst>
              <a:ext uri="{FF2B5EF4-FFF2-40B4-BE49-F238E27FC236}">
                <a16:creationId xmlns:a16="http://schemas.microsoft.com/office/drawing/2014/main" id="{3C189865-64CF-F012-43D8-1F04F3A3DDF5}"/>
              </a:ext>
            </a:extLst>
          </p:cNvPr>
          <p:cNvCxnSpPr>
            <a:cxnSpLocks/>
          </p:cNvCxnSpPr>
          <p:nvPr/>
        </p:nvCxnSpPr>
        <p:spPr>
          <a:xfrm>
            <a:off x="5905742" y="3482612"/>
            <a:ext cx="0" cy="1330610"/>
          </a:xfrm>
          <a:prstGeom prst="line">
            <a:avLst/>
          </a:prstGeom>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B4C028BD-0F45-BD5D-31B7-A635F290E107}"/>
              </a:ext>
            </a:extLst>
          </p:cNvPr>
          <p:cNvGrpSpPr/>
          <p:nvPr/>
        </p:nvGrpSpPr>
        <p:grpSpPr>
          <a:xfrm>
            <a:off x="7231448" y="1568733"/>
            <a:ext cx="2500652" cy="1318670"/>
            <a:chOff x="8550831" y="3173637"/>
            <a:chExt cx="2876982" cy="1720444"/>
          </a:xfrm>
        </p:grpSpPr>
        <p:pic>
          <p:nvPicPr>
            <p:cNvPr id="24" name="Picture 23">
              <a:extLst>
                <a:ext uri="{FF2B5EF4-FFF2-40B4-BE49-F238E27FC236}">
                  <a16:creationId xmlns:a16="http://schemas.microsoft.com/office/drawing/2014/main" id="{AF8627A3-7048-CCF9-D88F-7647493EC715}"/>
                </a:ext>
              </a:extLst>
            </p:cNvPr>
            <p:cNvPicPr>
              <a:picLocks noChangeAspect="1"/>
            </p:cNvPicPr>
            <p:nvPr/>
          </p:nvPicPr>
          <p:blipFill rotWithShape="1">
            <a:blip r:embed="rId5"/>
            <a:srcRect t="888"/>
            <a:stretch/>
          </p:blipFill>
          <p:spPr>
            <a:xfrm>
              <a:off x="8550831" y="3173637"/>
              <a:ext cx="2876982" cy="1720444"/>
            </a:xfrm>
            <a:prstGeom prst="rect">
              <a:avLst/>
            </a:prstGeom>
          </p:spPr>
        </p:pic>
        <p:cxnSp>
          <p:nvCxnSpPr>
            <p:cNvPr id="30" name="Straight Connector 29">
              <a:extLst>
                <a:ext uri="{FF2B5EF4-FFF2-40B4-BE49-F238E27FC236}">
                  <a16:creationId xmlns:a16="http://schemas.microsoft.com/office/drawing/2014/main" id="{1DFD0A8F-40E2-3A20-6816-508F1586F1E4}"/>
                </a:ext>
              </a:extLst>
            </p:cNvPr>
            <p:cNvCxnSpPr/>
            <p:nvPr/>
          </p:nvCxnSpPr>
          <p:spPr>
            <a:xfrm>
              <a:off x="8554389" y="3173637"/>
              <a:ext cx="329879" cy="0"/>
            </a:xfrm>
            <a:prstGeom prst="line">
              <a:avLst/>
            </a:prstGeom>
          </p:spPr>
          <p:style>
            <a:lnRef idx="2">
              <a:schemeClr val="dk1"/>
            </a:lnRef>
            <a:fillRef idx="0">
              <a:schemeClr val="dk1"/>
            </a:fillRef>
            <a:effectRef idx="1">
              <a:schemeClr val="dk1"/>
            </a:effectRef>
            <a:fontRef idx="minor">
              <a:schemeClr val="tx1"/>
            </a:fontRef>
          </p:style>
        </p:cxnSp>
      </p:grpSp>
      <p:cxnSp>
        <p:nvCxnSpPr>
          <p:cNvPr id="32" name="Straight Connector 31">
            <a:extLst>
              <a:ext uri="{FF2B5EF4-FFF2-40B4-BE49-F238E27FC236}">
                <a16:creationId xmlns:a16="http://schemas.microsoft.com/office/drawing/2014/main" id="{4F39DD1B-AE6E-F5EA-0A14-32540960601E}"/>
              </a:ext>
            </a:extLst>
          </p:cNvPr>
          <p:cNvCxnSpPr>
            <a:cxnSpLocks/>
          </p:cNvCxnSpPr>
          <p:nvPr/>
        </p:nvCxnSpPr>
        <p:spPr>
          <a:xfrm>
            <a:off x="8680903" y="3506863"/>
            <a:ext cx="0" cy="133061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8A92EA60-9FAF-E5AB-651D-80351838BF92}"/>
              </a:ext>
            </a:extLst>
          </p:cNvPr>
          <p:cNvSpPr txBox="1"/>
          <p:nvPr/>
        </p:nvSpPr>
        <p:spPr>
          <a:xfrm>
            <a:off x="8899549" y="3519455"/>
            <a:ext cx="307614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Data Integration and Analysis:  </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Aggregating data from various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omic</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technologies to map the epitopes of human body and identify key biomarkers: </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mapping “the Hidden Human </a:t>
            </a:r>
            <a:r>
              <a:rPr lang="en-US" sz="1400" dirty="0" err="1">
                <a:solidFill>
                  <a:prstClr val="black"/>
                </a:solidFill>
                <a:latin typeface="Aptos Display" panose="02110004020202020204"/>
                <a:ea typeface="Calibri Light" panose="020F0302020204030204" pitchFamily="34" charset="0"/>
                <a:cs typeface="Calibri Light" panose="020F0302020204030204" pitchFamily="34" charset="0"/>
              </a:rPr>
              <a:t>Epitopome</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 </a:t>
            </a:r>
            <a:endPar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endParaRPr>
          </a:p>
        </p:txBody>
      </p:sp>
      <p:cxnSp>
        <p:nvCxnSpPr>
          <p:cNvPr id="34" name="Straight Arrow Connector 33">
            <a:extLst>
              <a:ext uri="{FF2B5EF4-FFF2-40B4-BE49-F238E27FC236}">
                <a16:creationId xmlns:a16="http://schemas.microsoft.com/office/drawing/2014/main" id="{E4FCB4A4-DAD3-76AC-7327-64646CC44D90}"/>
              </a:ext>
            </a:extLst>
          </p:cNvPr>
          <p:cNvCxnSpPr>
            <a:cxnSpLocks/>
          </p:cNvCxnSpPr>
          <p:nvPr/>
        </p:nvCxnSpPr>
        <p:spPr>
          <a:xfrm>
            <a:off x="9818168" y="2292517"/>
            <a:ext cx="51642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3634F42-588A-E50D-0F2B-31400EBD9683}"/>
              </a:ext>
            </a:extLst>
          </p:cNvPr>
          <p:cNvSpPr txBox="1"/>
          <p:nvPr/>
        </p:nvSpPr>
        <p:spPr>
          <a:xfrm>
            <a:off x="9349" y="6613681"/>
            <a:ext cx="80572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Image #4: Adapted from Biosig Lab:https://biosig.lab.uq.edu.au/csm_ab/</a:t>
            </a:r>
            <a:endParaRPr kumimoji="0" lang="en-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endParaRPr>
          </a:p>
        </p:txBody>
      </p:sp>
      <p:pic>
        <p:nvPicPr>
          <p:cNvPr id="37" name="Graphic 36" descr="Badge 1 with solid fill">
            <a:extLst>
              <a:ext uri="{FF2B5EF4-FFF2-40B4-BE49-F238E27FC236}">
                <a16:creationId xmlns:a16="http://schemas.microsoft.com/office/drawing/2014/main" id="{F8BAA7EB-D25D-F518-D9AC-1EC5A3ACAF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55" y="3209925"/>
            <a:ext cx="377184" cy="377184"/>
          </a:xfrm>
          <a:prstGeom prst="rect">
            <a:avLst/>
          </a:prstGeom>
        </p:spPr>
      </p:pic>
      <p:pic>
        <p:nvPicPr>
          <p:cNvPr id="39" name="Graphic 38" descr="Badge 4 with solid fill">
            <a:extLst>
              <a:ext uri="{FF2B5EF4-FFF2-40B4-BE49-F238E27FC236}">
                <a16:creationId xmlns:a16="http://schemas.microsoft.com/office/drawing/2014/main" id="{6263797B-B51B-624E-23BA-32FE255BD4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2239" y="3227539"/>
            <a:ext cx="359570" cy="359570"/>
          </a:xfrm>
          <a:prstGeom prst="rect">
            <a:avLst/>
          </a:prstGeom>
        </p:spPr>
      </p:pic>
      <p:pic>
        <p:nvPicPr>
          <p:cNvPr id="41" name="Graphic 40" descr="Badge with solid fill">
            <a:extLst>
              <a:ext uri="{FF2B5EF4-FFF2-40B4-BE49-F238E27FC236}">
                <a16:creationId xmlns:a16="http://schemas.microsoft.com/office/drawing/2014/main" id="{249907C7-02FE-0B10-D163-3032D07EEB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55035" y="3229156"/>
            <a:ext cx="359570" cy="359570"/>
          </a:xfrm>
          <a:prstGeom prst="rect">
            <a:avLst/>
          </a:prstGeom>
        </p:spPr>
      </p:pic>
      <p:pic>
        <p:nvPicPr>
          <p:cNvPr id="43" name="Graphic 42" descr="Badge 3 with solid fill">
            <a:extLst>
              <a:ext uri="{FF2B5EF4-FFF2-40B4-BE49-F238E27FC236}">
                <a16:creationId xmlns:a16="http://schemas.microsoft.com/office/drawing/2014/main" id="{B1A12351-1D3E-EB34-3C89-74135C2F30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06991" y="3186481"/>
            <a:ext cx="359570" cy="359570"/>
          </a:xfrm>
          <a:prstGeom prst="rect">
            <a:avLst/>
          </a:prstGeom>
        </p:spPr>
      </p:pic>
      <p:pic>
        <p:nvPicPr>
          <p:cNvPr id="47" name="Picture 46" descr="A sphere with many spheres&#10;&#10;Description automatically generated with medium confidence">
            <a:extLst>
              <a:ext uri="{FF2B5EF4-FFF2-40B4-BE49-F238E27FC236}">
                <a16:creationId xmlns:a16="http://schemas.microsoft.com/office/drawing/2014/main" id="{58A6D77E-9FC2-E6B7-9718-EAC8678C8B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48644" y="1720748"/>
            <a:ext cx="1225816" cy="1225816"/>
          </a:xfrm>
          <a:prstGeom prst="rect">
            <a:avLst/>
          </a:prstGeom>
        </p:spPr>
      </p:pic>
      <p:sp>
        <p:nvSpPr>
          <p:cNvPr id="50" name="TextBox 49">
            <a:extLst>
              <a:ext uri="{FF2B5EF4-FFF2-40B4-BE49-F238E27FC236}">
                <a16:creationId xmlns:a16="http://schemas.microsoft.com/office/drawing/2014/main" id="{2061096C-848E-FDF7-5C10-5AF9C88E32CA}"/>
              </a:ext>
            </a:extLst>
          </p:cNvPr>
          <p:cNvSpPr txBox="1"/>
          <p:nvPr/>
        </p:nvSpPr>
        <p:spPr>
          <a:xfrm>
            <a:off x="10551829" y="1518516"/>
            <a:ext cx="16770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ptos" panose="02110004020202020204"/>
                <a:ea typeface="+mn-ea"/>
                <a:cs typeface="+mn-cs"/>
              </a:rPr>
              <a:t>The Hidden Human </a:t>
            </a:r>
            <a:r>
              <a:rPr kumimoji="0" lang="en-US" sz="800" b="1" i="1" u="none" strike="noStrike" kern="1200" cap="none" spc="0" normalizeH="0" baseline="0" noProof="0" dirty="0" err="1">
                <a:ln>
                  <a:noFill/>
                </a:ln>
                <a:solidFill>
                  <a:prstClr val="black"/>
                </a:solidFill>
                <a:effectLst/>
                <a:uLnTx/>
                <a:uFillTx/>
                <a:latin typeface="Aptos" panose="02110004020202020204"/>
                <a:ea typeface="+mn-ea"/>
                <a:cs typeface="+mn-cs"/>
              </a:rPr>
              <a:t>Epitopome</a:t>
            </a:r>
            <a:endParaRPr kumimoji="0" lang="en-CH" sz="8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5921A24-AAEC-3A95-39AB-A9EB9F1D6F74}"/>
              </a:ext>
            </a:extLst>
          </p:cNvPr>
          <p:cNvSpPr txBox="1"/>
          <p:nvPr/>
        </p:nvSpPr>
        <p:spPr>
          <a:xfrm>
            <a:off x="1047462" y="5571272"/>
            <a:ext cx="10599296" cy="954107"/>
          </a:xfrm>
          <a:prstGeom prst="rect">
            <a:avLst/>
          </a:prstGeom>
          <a:noFill/>
          <a:ln>
            <a:solidFill>
              <a:schemeClr val="accent1"/>
            </a:solidFill>
          </a:ln>
        </p:spPr>
        <p:txBody>
          <a:bodyPr wrap="square" rtlCol="0">
            <a:spAutoFit/>
          </a:bodyPr>
          <a:lstStyle/>
          <a:p>
            <a:pPr algn="just"/>
            <a:r>
              <a:rPr lang="en-GB" sz="1400" dirty="0">
                <a:solidFill>
                  <a:srgbClr val="000000"/>
                </a:solidFill>
                <a:effectLst/>
                <a:ea typeface="Times New Roman" panose="02020603050405020304" pitchFamily="18" charset="0"/>
                <a:cs typeface="Courier New" panose="02070309020205020404" pitchFamily="49" charset="0"/>
              </a:rPr>
              <a:t>Identification of potential ligands by ML-based docking against (known) antigens already used for in vitro panning. Testing of possible docking outcomes using deep learning algorithms. Focus on immune checkpoint inhibitors (PD1, PDL1, CTLA4, LIG3), as well as some biomarkers targeting cancer antigens (CD20, HER2, VEGF, EGFR). </a:t>
            </a:r>
            <a:r>
              <a:rPr lang="en-GB" sz="1400" dirty="0">
                <a:solidFill>
                  <a:srgbClr val="000000"/>
                </a:solidFill>
                <a:effectLst/>
                <a:ea typeface="Times New Roman" panose="02020603050405020304" pitchFamily="18" charset="0"/>
              </a:rPr>
              <a:t>Cloning, production, and functional validation of the proposed ligands.</a:t>
            </a:r>
            <a:r>
              <a:rPr lang="en-US" sz="1400" dirty="0">
                <a:solidFill>
                  <a:srgbClr val="000000"/>
                </a:solidFill>
                <a:ea typeface="Times New Roman" panose="02020603050405020304" pitchFamily="18" charset="0"/>
              </a:rPr>
              <a:t> Comparison of the candidates from docking and the clones from in vitro panning.</a:t>
            </a:r>
            <a:r>
              <a:rPr lang="en-GB" sz="1400" dirty="0">
                <a:solidFill>
                  <a:srgbClr val="000000"/>
                </a:solidFill>
                <a:effectLst/>
                <a:ea typeface="Times New Roman" panose="02020603050405020304" pitchFamily="18" charset="0"/>
              </a:rPr>
              <a:t>  </a:t>
            </a:r>
            <a:endParaRPr lang="en-CH" sz="1400" dirty="0"/>
          </a:p>
        </p:txBody>
      </p:sp>
      <p:grpSp>
        <p:nvGrpSpPr>
          <p:cNvPr id="9" name="Group 8">
            <a:extLst>
              <a:ext uri="{FF2B5EF4-FFF2-40B4-BE49-F238E27FC236}">
                <a16:creationId xmlns:a16="http://schemas.microsoft.com/office/drawing/2014/main" id="{B0CA5014-B3C3-F0B6-C950-14CFA5CA543D}"/>
              </a:ext>
            </a:extLst>
          </p:cNvPr>
          <p:cNvGrpSpPr/>
          <p:nvPr/>
        </p:nvGrpSpPr>
        <p:grpSpPr>
          <a:xfrm>
            <a:off x="4840538" y="5270096"/>
            <a:ext cx="2189216" cy="307777"/>
            <a:chOff x="4265823" y="5607370"/>
            <a:chExt cx="2189216" cy="307777"/>
          </a:xfrm>
        </p:grpSpPr>
        <p:sp>
          <p:nvSpPr>
            <p:cNvPr id="6" name="Rectangle: Rounded Corners 5">
              <a:extLst>
                <a:ext uri="{FF2B5EF4-FFF2-40B4-BE49-F238E27FC236}">
                  <a16:creationId xmlns:a16="http://schemas.microsoft.com/office/drawing/2014/main" id="{59DDEFE0-2505-70A4-59B6-0EDEBD049F8A}"/>
                </a:ext>
              </a:extLst>
            </p:cNvPr>
            <p:cNvSpPr/>
            <p:nvPr/>
          </p:nvSpPr>
          <p:spPr>
            <a:xfrm>
              <a:off x="4265823" y="5607370"/>
              <a:ext cx="2008309" cy="307777"/>
            </a:xfrm>
            <a:prstGeom prst="roundRect">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B8104C5B-2999-663D-5693-E2BC79F516D9}"/>
                </a:ext>
              </a:extLst>
            </p:cNvPr>
            <p:cNvSpPr txBox="1"/>
            <p:nvPr/>
          </p:nvSpPr>
          <p:spPr>
            <a:xfrm>
              <a:off x="4320825" y="5607370"/>
              <a:ext cx="2134214" cy="307777"/>
            </a:xfrm>
            <a:prstGeom prst="rect">
              <a:avLst/>
            </a:prstGeom>
            <a:noFill/>
          </p:spPr>
          <p:txBody>
            <a:bodyPr wrap="square" rtlCol="0">
              <a:spAutoFit/>
            </a:bodyPr>
            <a:lstStyle/>
            <a:p>
              <a:r>
                <a:rPr lang="en-US" sz="1400" b="1" dirty="0">
                  <a:solidFill>
                    <a:schemeClr val="bg1"/>
                  </a:solidFill>
                </a:rPr>
                <a:t>2.5 Proof-of-Principle</a:t>
              </a:r>
              <a:endParaRPr lang="en-CH" sz="1400" b="1" dirty="0">
                <a:solidFill>
                  <a:schemeClr val="bg1"/>
                </a:solidFill>
              </a:endParaRPr>
            </a:p>
          </p:txBody>
        </p:sp>
      </p:grpSp>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Tree>
    <p:extLst>
      <p:ext uri="{BB962C8B-B14F-4D97-AF65-F5344CB8AC3E}">
        <p14:creationId xmlns:p14="http://schemas.microsoft.com/office/powerpoint/2010/main" val="136845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Introduction to Biomarkers and Current Challenges</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fontScale="85000" lnSpcReduction="10000"/>
          </a:bodyPr>
          <a:lstStyle/>
          <a:p>
            <a:pPr marL="0" indent="0" algn="just">
              <a:buNone/>
            </a:pPr>
            <a:r>
              <a:rPr lang="en-US" sz="2400" b="1" dirty="0">
                <a:solidFill>
                  <a:srgbClr val="0F5249"/>
                </a:solidFill>
              </a:rPr>
              <a:t>What are biomarkers?</a:t>
            </a:r>
          </a:p>
          <a:p>
            <a:pPr marL="0" indent="0" algn="just">
              <a:buNone/>
            </a:pPr>
            <a:r>
              <a:rPr lang="en-US" sz="2400" dirty="0"/>
              <a:t>Measurable indicators in blood, urine, or tissues that signal disease presence or progression.</a:t>
            </a:r>
          </a:p>
          <a:p>
            <a:pPr algn="just"/>
            <a:endParaRPr lang="en-US" sz="2400" dirty="0">
              <a:solidFill>
                <a:schemeClr val="bg1"/>
              </a:solidFill>
            </a:endParaRPr>
          </a:p>
          <a:p>
            <a:pPr marL="0" indent="0" algn="just">
              <a:buNone/>
            </a:pPr>
            <a:r>
              <a:rPr lang="en-US" sz="2400" b="1" dirty="0">
                <a:solidFill>
                  <a:schemeClr val="bg1"/>
                </a:solidFill>
              </a:rPr>
              <a:t>Why are biomarkers important?</a:t>
            </a:r>
          </a:p>
          <a:p>
            <a:pPr marL="0" indent="0" algn="just">
              <a:buNone/>
            </a:pPr>
            <a:r>
              <a:rPr lang="en-US" sz="2400" dirty="0">
                <a:solidFill>
                  <a:schemeClr val="bg1"/>
                </a:solidFill>
              </a:rPr>
              <a:t>Key for early diagnosis, tracking disease progression, and monitoring treatment effectiveness.</a:t>
            </a:r>
          </a:p>
          <a:p>
            <a:pPr algn="just"/>
            <a:endParaRPr lang="en-US" sz="2400" dirty="0">
              <a:solidFill>
                <a:schemeClr val="bg1"/>
              </a:solidFill>
            </a:endParaRPr>
          </a:p>
          <a:p>
            <a:pPr marL="0" indent="0" algn="just">
              <a:buNone/>
            </a:pPr>
            <a:r>
              <a:rPr lang="en-US" sz="2400" b="1" dirty="0">
                <a:solidFill>
                  <a:schemeClr val="bg1"/>
                </a:solidFill>
              </a:rPr>
              <a:t>Challenges in cancer detection:</a:t>
            </a:r>
          </a:p>
          <a:p>
            <a:pPr algn="just"/>
            <a:r>
              <a:rPr lang="en-US" sz="2400" b="1" dirty="0">
                <a:solidFill>
                  <a:schemeClr val="bg1"/>
                </a:solidFill>
              </a:rPr>
              <a:t>Late-stage detection:  </a:t>
            </a:r>
            <a:r>
              <a:rPr lang="en-US" sz="2400" dirty="0">
                <a:solidFill>
                  <a:schemeClr val="bg1"/>
                </a:solidFill>
              </a:rPr>
              <a:t>Many cancers (i.e., head and neck cancers) lack reliable early screening​.</a:t>
            </a:r>
          </a:p>
          <a:p>
            <a:pPr algn="just"/>
            <a:r>
              <a:rPr lang="en-US" sz="2400" b="1" dirty="0">
                <a:solidFill>
                  <a:schemeClr val="bg1"/>
                </a:solidFill>
              </a:rPr>
              <a:t>Old treatment methods: </a:t>
            </a:r>
            <a:r>
              <a:rPr lang="en-US" sz="2400" dirty="0">
                <a:solidFill>
                  <a:schemeClr val="bg1"/>
                </a:solidFill>
              </a:rPr>
              <a:t>Pediatric osteosarcomas, glioblastomas, and many other cancers still rely on outdated chemotherapy.</a:t>
            </a:r>
          </a:p>
          <a:p>
            <a:pPr algn="just"/>
            <a:r>
              <a:rPr lang="en-US" sz="2400" b="1" dirty="0">
                <a:solidFill>
                  <a:schemeClr val="bg1"/>
                </a:solidFill>
              </a:rPr>
              <a:t>Need for better binders: </a:t>
            </a:r>
            <a:r>
              <a:rPr lang="en-US" sz="2400" dirty="0">
                <a:solidFill>
                  <a:schemeClr val="bg1"/>
                </a:solidFill>
              </a:rPr>
              <a:t>Effective detection relies on molecules (binders) that attach to biomarkers with high specificity.</a:t>
            </a:r>
            <a:endParaRPr lang="en-CH" sz="2400" dirty="0">
              <a:solidFill>
                <a:schemeClr val="bg1"/>
              </a:solidFill>
            </a:endParaRPr>
          </a:p>
        </p:txBody>
      </p:sp>
      <p:pic>
        <p:nvPicPr>
          <p:cNvPr id="4" name="Picture 3">
            <a:extLst>
              <a:ext uri="{FF2B5EF4-FFF2-40B4-BE49-F238E27FC236}">
                <a16:creationId xmlns:a16="http://schemas.microsoft.com/office/drawing/2014/main" id="{CE7CA068-65FE-78F3-1427-9646F1F48896}"/>
              </a:ext>
            </a:extLst>
          </p:cNvPr>
          <p:cNvPicPr>
            <a:picLocks noChangeAspect="1"/>
          </p:cNvPicPr>
          <p:nvPr/>
        </p:nvPicPr>
        <p:blipFill>
          <a:blip r:embed="rId2"/>
          <a:srcRect l="102" r="-260"/>
          <a:stretch/>
        </p:blipFill>
        <p:spPr>
          <a:xfrm>
            <a:off x="1764145" y="2475347"/>
            <a:ext cx="8377382" cy="4234563"/>
          </a:xfrm>
          <a:prstGeom prst="rect">
            <a:avLst/>
          </a:prstGeom>
        </p:spPr>
      </p:pic>
      <p:sp>
        <p:nvSpPr>
          <p:cNvPr id="5" name="TextBox 4">
            <a:extLst>
              <a:ext uri="{FF2B5EF4-FFF2-40B4-BE49-F238E27FC236}">
                <a16:creationId xmlns:a16="http://schemas.microsoft.com/office/drawing/2014/main" id="{74808A02-31C3-59A8-8897-C71CBFA02C57}"/>
              </a:ext>
            </a:extLst>
          </p:cNvPr>
          <p:cNvSpPr txBox="1"/>
          <p:nvPr/>
        </p:nvSpPr>
        <p:spPr>
          <a:xfrm>
            <a:off x="0" y="6651083"/>
            <a:ext cx="7973282" cy="246221"/>
          </a:xfrm>
          <a:prstGeom prst="rect">
            <a:avLst/>
          </a:prstGeom>
          <a:noFill/>
        </p:spPr>
        <p:txBody>
          <a:bodyPr wrap="square" rtlCol="0">
            <a:spAutoFit/>
          </a:bodyPr>
          <a:lstStyle/>
          <a:p>
            <a:r>
              <a:rPr lang="de-CH" sz="1000" b="0" dirty="0">
                <a:solidFill>
                  <a:schemeClr val="bg2">
                    <a:lumMod val="75000"/>
                  </a:schemeClr>
                </a:solidFill>
                <a:effectLst/>
              </a:rPr>
              <a:t>Image adapted from </a:t>
            </a:r>
            <a:r>
              <a:rPr lang="de-CH" sz="1000" b="0" i="1" dirty="0">
                <a:solidFill>
                  <a:schemeClr val="bg2">
                    <a:lumMod val="75000"/>
                  </a:schemeClr>
                </a:solidFill>
                <a:effectLst/>
              </a:rPr>
              <a:t>Turanli, B., et al. “Current State of “Omics” Biomarkers in Pancreatic Cancer.” Journal of Personalized Medicine 11 (2021).</a:t>
            </a:r>
            <a:endParaRPr lang="en-CH" sz="1000" i="1" dirty="0">
              <a:solidFill>
                <a:schemeClr val="bg2">
                  <a:lumMod val="75000"/>
                </a:schemeClr>
              </a:solidFill>
            </a:endParaRPr>
          </a:p>
        </p:txBody>
      </p:sp>
    </p:spTree>
    <p:extLst>
      <p:ext uri="{BB962C8B-B14F-4D97-AF65-F5344CB8AC3E}">
        <p14:creationId xmlns:p14="http://schemas.microsoft.com/office/powerpoint/2010/main" val="28514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7" name="TextBox 6">
            <a:extLst>
              <a:ext uri="{FF2B5EF4-FFF2-40B4-BE49-F238E27FC236}">
                <a16:creationId xmlns:a16="http://schemas.microsoft.com/office/drawing/2014/main" id="{5243B750-8A19-4091-CC47-D0AA717F629E}"/>
              </a:ext>
            </a:extLst>
          </p:cNvPr>
          <p:cNvSpPr txBox="1"/>
          <p:nvPr/>
        </p:nvSpPr>
        <p:spPr>
          <a:xfrm>
            <a:off x="206755" y="3510462"/>
            <a:ext cx="2849492"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Sequencing and Data Acquisition: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rPr>
              <a:t>NGS-Sequencing &amp; </a:t>
            </a: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sym typeface="Symbol" panose="05050102010706020507" pitchFamily="18" charset="2"/>
              </a:rPr>
              <a:t>Bioinformatic analysis of the FASTQ sequencing data of a representative portion of a naïve Nb library.</a:t>
            </a:r>
            <a:endPar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endParaRPr>
          </a:p>
        </p:txBody>
      </p:sp>
      <p:cxnSp>
        <p:nvCxnSpPr>
          <p:cNvPr id="10" name="Straight Arrow Connector 9">
            <a:extLst>
              <a:ext uri="{FF2B5EF4-FFF2-40B4-BE49-F238E27FC236}">
                <a16:creationId xmlns:a16="http://schemas.microsoft.com/office/drawing/2014/main" id="{49E04010-4C69-D021-53D3-09C8E687ECB8}"/>
              </a:ext>
            </a:extLst>
          </p:cNvPr>
          <p:cNvCxnSpPr>
            <a:cxnSpLocks/>
          </p:cNvCxnSpPr>
          <p:nvPr/>
        </p:nvCxnSpPr>
        <p:spPr>
          <a:xfrm>
            <a:off x="1507247" y="2307853"/>
            <a:ext cx="7441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6117D101-7F64-9233-684D-2DCDEBE0A788}"/>
              </a:ext>
            </a:extLst>
          </p:cNvPr>
          <p:cNvCxnSpPr>
            <a:cxnSpLocks/>
          </p:cNvCxnSpPr>
          <p:nvPr/>
        </p:nvCxnSpPr>
        <p:spPr>
          <a:xfrm>
            <a:off x="4164890" y="2307853"/>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EC2DDCB-EF2B-EA6F-0F19-BA1178125A10}"/>
              </a:ext>
            </a:extLst>
          </p:cNvPr>
          <p:cNvCxnSpPr>
            <a:cxnSpLocks/>
          </p:cNvCxnSpPr>
          <p:nvPr/>
        </p:nvCxnSpPr>
        <p:spPr>
          <a:xfrm>
            <a:off x="3056247" y="3506863"/>
            <a:ext cx="0" cy="133061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726ED33-90A9-55E9-32F0-5CFD52E4672F}"/>
              </a:ext>
            </a:extLst>
          </p:cNvPr>
          <p:cNvPicPr>
            <a:picLocks noChangeAspect="1"/>
          </p:cNvPicPr>
          <p:nvPr/>
        </p:nvPicPr>
        <p:blipFill rotWithShape="1">
          <a:blip r:embed="rId4"/>
          <a:srcRect t="12221" r="78580"/>
          <a:stretch/>
        </p:blipFill>
        <p:spPr>
          <a:xfrm>
            <a:off x="389236" y="1247863"/>
            <a:ext cx="1316452" cy="1709660"/>
          </a:xfrm>
          <a:prstGeom prst="rect">
            <a:avLst/>
          </a:prstGeom>
        </p:spPr>
      </p:pic>
      <p:pic>
        <p:nvPicPr>
          <p:cNvPr id="21" name="Picture 20">
            <a:extLst>
              <a:ext uri="{FF2B5EF4-FFF2-40B4-BE49-F238E27FC236}">
                <a16:creationId xmlns:a16="http://schemas.microsoft.com/office/drawing/2014/main" id="{4D26880E-88C9-D0F7-9267-356A4083D289}"/>
              </a:ext>
            </a:extLst>
          </p:cNvPr>
          <p:cNvPicPr>
            <a:picLocks noChangeAspect="1"/>
          </p:cNvPicPr>
          <p:nvPr/>
        </p:nvPicPr>
        <p:blipFill rotWithShape="1">
          <a:blip r:embed="rId4"/>
          <a:srcRect l="60810" t="21072" r="3531"/>
          <a:stretch/>
        </p:blipFill>
        <p:spPr>
          <a:xfrm rot="13405331">
            <a:off x="4866218" y="1785877"/>
            <a:ext cx="1586431" cy="1112777"/>
          </a:xfrm>
          <a:prstGeom prst="rect">
            <a:avLst/>
          </a:prstGeom>
        </p:spPr>
      </p:pic>
      <p:pic>
        <p:nvPicPr>
          <p:cNvPr id="17" name="Picture 16">
            <a:extLst>
              <a:ext uri="{FF2B5EF4-FFF2-40B4-BE49-F238E27FC236}">
                <a16:creationId xmlns:a16="http://schemas.microsoft.com/office/drawing/2014/main" id="{C04B1C18-6609-AE4E-38CF-FC2F78C99E8D}"/>
              </a:ext>
            </a:extLst>
          </p:cNvPr>
          <p:cNvPicPr>
            <a:picLocks noChangeAspect="1"/>
          </p:cNvPicPr>
          <p:nvPr/>
        </p:nvPicPr>
        <p:blipFill rotWithShape="1">
          <a:blip r:embed="rId4"/>
          <a:srcRect l="25462" t="28249" r="38879"/>
          <a:stretch/>
        </p:blipFill>
        <p:spPr>
          <a:xfrm>
            <a:off x="2419663" y="1777232"/>
            <a:ext cx="1745226" cy="1112848"/>
          </a:xfrm>
          <a:prstGeom prst="rect">
            <a:avLst/>
          </a:prstGeom>
        </p:spPr>
      </p:pic>
      <p:sp>
        <p:nvSpPr>
          <p:cNvPr id="25" name="TextBox 24">
            <a:extLst>
              <a:ext uri="{FF2B5EF4-FFF2-40B4-BE49-F238E27FC236}">
                <a16:creationId xmlns:a16="http://schemas.microsoft.com/office/drawing/2014/main" id="{FC38F04E-0B73-3C92-53EB-BA4DD5A971B6}"/>
              </a:ext>
            </a:extLst>
          </p:cNvPr>
          <p:cNvSpPr txBox="1"/>
          <p:nvPr/>
        </p:nvSpPr>
        <p:spPr>
          <a:xfrm>
            <a:off x="3223509" y="3519455"/>
            <a:ext cx="2546052"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Structural Prediction: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Employing ML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ImmuneBuilder</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to predict the 3D structures of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Selection of the best algorithm in terms of speed and accuracy.</a:t>
            </a:r>
            <a:r>
              <a:rPr kumimoji="0" lang="en-US" sz="1400" b="0" i="0" u="none" strike="noStrike" kern="1200" cap="none" spc="0" normalizeH="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Ranking of structures (stability, precision).</a:t>
            </a:r>
            <a:endParaRPr kumimoji="0" lang="en-CH"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7" name="Graphic 36" descr="Badge 1 with solid fill">
            <a:extLst>
              <a:ext uri="{FF2B5EF4-FFF2-40B4-BE49-F238E27FC236}">
                <a16:creationId xmlns:a16="http://schemas.microsoft.com/office/drawing/2014/main" id="{F8BAA7EB-D25D-F518-D9AC-1EC5A3ACAF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755" y="3209925"/>
            <a:ext cx="377184" cy="377184"/>
          </a:xfrm>
          <a:prstGeom prst="rect">
            <a:avLst/>
          </a:prstGeom>
        </p:spPr>
      </p:pic>
      <p:pic>
        <p:nvPicPr>
          <p:cNvPr id="41" name="Graphic 40" descr="Badge with solid fill">
            <a:extLst>
              <a:ext uri="{FF2B5EF4-FFF2-40B4-BE49-F238E27FC236}">
                <a16:creationId xmlns:a16="http://schemas.microsoft.com/office/drawing/2014/main" id="{249907C7-02FE-0B10-D163-3032D07EEB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55035" y="3229156"/>
            <a:ext cx="359570" cy="359570"/>
          </a:xfrm>
          <a:prstGeom prst="rect">
            <a:avLst/>
          </a:prstGeom>
        </p:spPr>
      </p:pic>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
        <p:nvSpPr>
          <p:cNvPr id="2" name="TextBox 1">
            <a:extLst>
              <a:ext uri="{FF2B5EF4-FFF2-40B4-BE49-F238E27FC236}">
                <a16:creationId xmlns:a16="http://schemas.microsoft.com/office/drawing/2014/main" id="{D13C80CB-F897-23AF-4191-AA5791878C55}"/>
              </a:ext>
            </a:extLst>
          </p:cNvPr>
          <p:cNvSpPr txBox="1"/>
          <p:nvPr/>
        </p:nvSpPr>
        <p:spPr>
          <a:xfrm>
            <a:off x="0" y="6446987"/>
            <a:ext cx="11859491" cy="400110"/>
          </a:xfrm>
          <a:prstGeom prst="rect">
            <a:avLst/>
          </a:prstGeom>
          <a:noFill/>
        </p:spPr>
        <p:txBody>
          <a:bodyPr wrap="square" rtlCol="0">
            <a:spAutoFit/>
          </a:bodyPr>
          <a:lstStyle/>
          <a:p>
            <a:r>
              <a:rPr lang="en-US" sz="1000" b="0" i="0" dirty="0" err="1">
                <a:solidFill>
                  <a:srgbClr val="222222"/>
                </a:solidFill>
                <a:effectLst/>
                <a:latin typeface="-apple-system"/>
              </a:rPr>
              <a:t>Abanades</a:t>
            </a:r>
            <a:r>
              <a:rPr lang="en-US" sz="1000" b="0" i="0" dirty="0">
                <a:solidFill>
                  <a:srgbClr val="222222"/>
                </a:solidFill>
                <a:effectLst/>
                <a:latin typeface="-apple-system"/>
              </a:rPr>
              <a:t>, B., Wong, W.K., Boyles, F. </a:t>
            </a:r>
            <a:r>
              <a:rPr lang="en-US" sz="1000" b="0" i="1" dirty="0">
                <a:solidFill>
                  <a:srgbClr val="222222"/>
                </a:solidFill>
                <a:effectLst/>
                <a:latin typeface="-apple-system"/>
              </a:rPr>
              <a:t>et al.</a:t>
            </a:r>
            <a:r>
              <a:rPr lang="en-US" sz="1000" b="0" i="0" dirty="0">
                <a:solidFill>
                  <a:srgbClr val="222222"/>
                </a:solidFill>
                <a:effectLst/>
                <a:latin typeface="-apple-system"/>
              </a:rPr>
              <a:t> </a:t>
            </a:r>
            <a:r>
              <a:rPr lang="en-US" sz="1000" b="1" i="0" dirty="0" err="1">
                <a:solidFill>
                  <a:srgbClr val="222222"/>
                </a:solidFill>
                <a:effectLst/>
                <a:latin typeface="-apple-system"/>
              </a:rPr>
              <a:t>ImmuneBuilder</a:t>
            </a:r>
            <a:r>
              <a:rPr lang="en-US" sz="1000" b="1" i="0" dirty="0">
                <a:solidFill>
                  <a:srgbClr val="222222"/>
                </a:solidFill>
                <a:effectLst/>
                <a:latin typeface="-apple-system"/>
              </a:rPr>
              <a:t>: Deep-Learning models for predicting the structures of immune proteins. </a:t>
            </a:r>
            <a:r>
              <a:rPr lang="en-US" sz="1000" b="0" i="1" dirty="0" err="1">
                <a:solidFill>
                  <a:srgbClr val="222222"/>
                </a:solidFill>
                <a:effectLst/>
                <a:latin typeface="-apple-system"/>
              </a:rPr>
              <a:t>Commun</a:t>
            </a:r>
            <a:r>
              <a:rPr lang="en-US" sz="1000" b="0" i="1" dirty="0">
                <a:solidFill>
                  <a:srgbClr val="222222"/>
                </a:solidFill>
                <a:effectLst/>
                <a:latin typeface="-apple-system"/>
              </a:rPr>
              <a:t> Biol</a:t>
            </a:r>
            <a:r>
              <a:rPr lang="en-US" sz="1000" b="0" i="0" dirty="0">
                <a:solidFill>
                  <a:srgbClr val="222222"/>
                </a:solidFill>
                <a:effectLst/>
                <a:latin typeface="-apple-system"/>
              </a:rPr>
              <a:t> </a:t>
            </a:r>
            <a:r>
              <a:rPr lang="en-US" sz="1000" b="1" i="0" dirty="0">
                <a:solidFill>
                  <a:srgbClr val="222222"/>
                </a:solidFill>
                <a:effectLst/>
                <a:latin typeface="-apple-system"/>
              </a:rPr>
              <a:t>6</a:t>
            </a:r>
            <a:r>
              <a:rPr lang="en-US" sz="1000" b="0" i="0" dirty="0">
                <a:solidFill>
                  <a:srgbClr val="222222"/>
                </a:solidFill>
                <a:effectLst/>
                <a:latin typeface="-apple-system"/>
              </a:rPr>
              <a:t>, 575 (2023).</a:t>
            </a:r>
            <a:endParaRPr lang="en-US" sz="1000" dirty="0">
              <a:solidFill>
                <a:schemeClr val="tx1">
                  <a:lumMod val="65000"/>
                  <a:lumOff val="35000"/>
                </a:schemeClr>
              </a:solidFill>
            </a:endParaRPr>
          </a:p>
          <a:p>
            <a:r>
              <a:rPr lang="en-US" sz="1000" dirty="0">
                <a:solidFill>
                  <a:schemeClr val="tx1">
                    <a:lumMod val="65000"/>
                    <a:lumOff val="35000"/>
                  </a:schemeClr>
                </a:solidFill>
              </a:rPr>
              <a:t>Modified from </a:t>
            </a:r>
            <a:r>
              <a:rPr lang="en-US" sz="1000" b="0" i="0" dirty="0">
                <a:solidFill>
                  <a:schemeClr val="tx1">
                    <a:lumMod val="65000"/>
                    <a:lumOff val="35000"/>
                  </a:schemeClr>
                </a:solidFill>
                <a:effectLst/>
                <a:latin typeface="-apple-system"/>
              </a:rPr>
              <a:t>Jumper, J., Evans, R., </a:t>
            </a:r>
            <a:r>
              <a:rPr lang="en-US" sz="1000" b="0" i="0" dirty="0" err="1">
                <a:solidFill>
                  <a:schemeClr val="tx1">
                    <a:lumMod val="65000"/>
                    <a:lumOff val="35000"/>
                  </a:schemeClr>
                </a:solidFill>
                <a:effectLst/>
                <a:latin typeface="-apple-system"/>
              </a:rPr>
              <a:t>Pritzel</a:t>
            </a:r>
            <a:r>
              <a:rPr lang="en-US" sz="1000" b="0" i="0" dirty="0">
                <a:solidFill>
                  <a:schemeClr val="tx1">
                    <a:lumMod val="65000"/>
                    <a:lumOff val="35000"/>
                  </a:schemeClr>
                </a:solidFill>
                <a:effectLst/>
                <a:latin typeface="-apple-system"/>
              </a:rPr>
              <a:t>, A. </a:t>
            </a:r>
            <a:r>
              <a:rPr lang="en-US" sz="1000" b="0" i="1" dirty="0">
                <a:solidFill>
                  <a:schemeClr val="tx1">
                    <a:lumMod val="65000"/>
                    <a:lumOff val="35000"/>
                  </a:schemeClr>
                </a:solidFill>
                <a:effectLst/>
                <a:latin typeface="-apple-system"/>
              </a:rPr>
              <a:t>et al.</a:t>
            </a:r>
            <a:r>
              <a:rPr lang="en-US" sz="1000" b="0" i="0" dirty="0">
                <a:solidFill>
                  <a:schemeClr val="tx1">
                    <a:lumMod val="65000"/>
                    <a:lumOff val="35000"/>
                  </a:schemeClr>
                </a:solidFill>
                <a:effectLst/>
                <a:latin typeface="-apple-system"/>
              </a:rPr>
              <a:t> Highly accurate protein structure prediction with AlphaFold. </a:t>
            </a:r>
            <a:r>
              <a:rPr lang="en-US" sz="1000" b="0" i="1" dirty="0">
                <a:solidFill>
                  <a:schemeClr val="tx1">
                    <a:lumMod val="65000"/>
                    <a:lumOff val="35000"/>
                  </a:schemeClr>
                </a:solidFill>
                <a:effectLst/>
                <a:latin typeface="-apple-system"/>
              </a:rPr>
              <a:t>Nature</a:t>
            </a:r>
            <a:r>
              <a:rPr lang="en-US" sz="1000" b="0" i="0" dirty="0">
                <a:solidFill>
                  <a:schemeClr val="tx1">
                    <a:lumMod val="65000"/>
                    <a:lumOff val="35000"/>
                  </a:schemeClr>
                </a:solidFill>
                <a:effectLst/>
                <a:latin typeface="-apple-system"/>
              </a:rPr>
              <a:t> </a:t>
            </a:r>
            <a:r>
              <a:rPr lang="en-US" sz="1000" b="1" i="0" dirty="0">
                <a:solidFill>
                  <a:schemeClr val="tx1">
                    <a:lumMod val="65000"/>
                    <a:lumOff val="35000"/>
                  </a:schemeClr>
                </a:solidFill>
                <a:effectLst/>
                <a:latin typeface="-apple-system"/>
              </a:rPr>
              <a:t>596</a:t>
            </a:r>
            <a:r>
              <a:rPr lang="en-US" sz="1000" b="0" i="0" dirty="0">
                <a:solidFill>
                  <a:schemeClr val="tx1">
                    <a:lumMod val="65000"/>
                    <a:lumOff val="35000"/>
                  </a:schemeClr>
                </a:solidFill>
                <a:effectLst/>
                <a:latin typeface="-apple-system"/>
              </a:rPr>
              <a:t>, 583–589 (2021). </a:t>
            </a:r>
            <a:r>
              <a:rPr lang="en-US" sz="1000" dirty="0">
                <a:solidFill>
                  <a:schemeClr val="tx1">
                    <a:lumMod val="65000"/>
                    <a:lumOff val="35000"/>
                  </a:schemeClr>
                </a:solidFill>
                <a:latin typeface="-apple-system"/>
              </a:rPr>
              <a:t>a</a:t>
            </a:r>
            <a:r>
              <a:rPr lang="en-US" sz="1000" b="0" i="0" dirty="0">
                <a:solidFill>
                  <a:schemeClr val="tx1">
                    <a:lumMod val="65000"/>
                    <a:lumOff val="35000"/>
                  </a:schemeClr>
                </a:solidFill>
                <a:effectLst/>
                <a:latin typeface="-apple-system"/>
              </a:rPr>
              <a:t>nd</a:t>
            </a:r>
            <a:endParaRPr lang="en-CH" sz="1000" dirty="0">
              <a:solidFill>
                <a:schemeClr val="tx1">
                  <a:lumMod val="65000"/>
                  <a:lumOff val="35000"/>
                </a:schemeClr>
              </a:solidFill>
            </a:endParaRPr>
          </a:p>
        </p:txBody>
      </p:sp>
    </p:spTree>
    <p:extLst>
      <p:ext uri="{BB962C8B-B14F-4D97-AF65-F5344CB8AC3E}">
        <p14:creationId xmlns:p14="http://schemas.microsoft.com/office/powerpoint/2010/main" val="1843722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7" name="TextBox 6">
            <a:extLst>
              <a:ext uri="{FF2B5EF4-FFF2-40B4-BE49-F238E27FC236}">
                <a16:creationId xmlns:a16="http://schemas.microsoft.com/office/drawing/2014/main" id="{5243B750-8A19-4091-CC47-D0AA717F629E}"/>
              </a:ext>
            </a:extLst>
          </p:cNvPr>
          <p:cNvSpPr txBox="1"/>
          <p:nvPr/>
        </p:nvSpPr>
        <p:spPr>
          <a:xfrm>
            <a:off x="206755" y="3510462"/>
            <a:ext cx="2849492"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Sequencing and Data Acquisition: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rPr>
              <a:t>NGS-Sequencing &amp; </a:t>
            </a: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sym typeface="Symbol" panose="05050102010706020507" pitchFamily="18" charset="2"/>
              </a:rPr>
              <a:t>Bioinformatic analysis of the FASTQ sequencing data of a representative portion of a naïve Nb library.</a:t>
            </a:r>
            <a:endPar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endParaRPr>
          </a:p>
        </p:txBody>
      </p:sp>
      <p:cxnSp>
        <p:nvCxnSpPr>
          <p:cNvPr id="10" name="Straight Arrow Connector 9">
            <a:extLst>
              <a:ext uri="{FF2B5EF4-FFF2-40B4-BE49-F238E27FC236}">
                <a16:creationId xmlns:a16="http://schemas.microsoft.com/office/drawing/2014/main" id="{49E04010-4C69-D021-53D3-09C8E687ECB8}"/>
              </a:ext>
            </a:extLst>
          </p:cNvPr>
          <p:cNvCxnSpPr>
            <a:cxnSpLocks/>
          </p:cNvCxnSpPr>
          <p:nvPr/>
        </p:nvCxnSpPr>
        <p:spPr>
          <a:xfrm>
            <a:off x="1507247" y="2307853"/>
            <a:ext cx="7441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6117D101-7F64-9233-684D-2DCDEBE0A788}"/>
              </a:ext>
            </a:extLst>
          </p:cNvPr>
          <p:cNvCxnSpPr>
            <a:cxnSpLocks/>
          </p:cNvCxnSpPr>
          <p:nvPr/>
        </p:nvCxnSpPr>
        <p:spPr>
          <a:xfrm>
            <a:off x="4164890" y="2307853"/>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EC2DDCB-EF2B-EA6F-0F19-BA1178125A10}"/>
              </a:ext>
            </a:extLst>
          </p:cNvPr>
          <p:cNvCxnSpPr>
            <a:cxnSpLocks/>
          </p:cNvCxnSpPr>
          <p:nvPr/>
        </p:nvCxnSpPr>
        <p:spPr>
          <a:xfrm>
            <a:off x="3056247" y="3506863"/>
            <a:ext cx="0" cy="1330610"/>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4D26880E-88C9-D0F7-9267-356A4083D289}"/>
              </a:ext>
            </a:extLst>
          </p:cNvPr>
          <p:cNvPicPr>
            <a:picLocks noChangeAspect="1"/>
          </p:cNvPicPr>
          <p:nvPr/>
        </p:nvPicPr>
        <p:blipFill rotWithShape="1">
          <a:blip r:embed="rId4"/>
          <a:srcRect l="60810" t="21072" r="3531"/>
          <a:stretch/>
        </p:blipFill>
        <p:spPr>
          <a:xfrm rot="13405331">
            <a:off x="4866218" y="1785877"/>
            <a:ext cx="1586431" cy="1112777"/>
          </a:xfrm>
          <a:prstGeom prst="rect">
            <a:avLst/>
          </a:prstGeom>
        </p:spPr>
      </p:pic>
      <p:pic>
        <p:nvPicPr>
          <p:cNvPr id="17" name="Picture 16">
            <a:extLst>
              <a:ext uri="{FF2B5EF4-FFF2-40B4-BE49-F238E27FC236}">
                <a16:creationId xmlns:a16="http://schemas.microsoft.com/office/drawing/2014/main" id="{C04B1C18-6609-AE4E-38CF-FC2F78C99E8D}"/>
              </a:ext>
            </a:extLst>
          </p:cNvPr>
          <p:cNvPicPr>
            <a:picLocks noChangeAspect="1"/>
          </p:cNvPicPr>
          <p:nvPr/>
        </p:nvPicPr>
        <p:blipFill rotWithShape="1">
          <a:blip r:embed="rId4"/>
          <a:srcRect l="25462" t="28249" r="38879"/>
          <a:stretch/>
        </p:blipFill>
        <p:spPr>
          <a:xfrm>
            <a:off x="2419663" y="1777232"/>
            <a:ext cx="1745226" cy="1112848"/>
          </a:xfrm>
          <a:prstGeom prst="rect">
            <a:avLst/>
          </a:prstGeom>
        </p:spPr>
      </p:pic>
      <p:sp>
        <p:nvSpPr>
          <p:cNvPr id="25" name="TextBox 24">
            <a:extLst>
              <a:ext uri="{FF2B5EF4-FFF2-40B4-BE49-F238E27FC236}">
                <a16:creationId xmlns:a16="http://schemas.microsoft.com/office/drawing/2014/main" id="{FC38F04E-0B73-3C92-53EB-BA4DD5A971B6}"/>
              </a:ext>
            </a:extLst>
          </p:cNvPr>
          <p:cNvSpPr txBox="1"/>
          <p:nvPr/>
        </p:nvSpPr>
        <p:spPr>
          <a:xfrm>
            <a:off x="3223509" y="3519455"/>
            <a:ext cx="2546052"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Structural Prediction: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Employing ML (</a:t>
            </a:r>
            <a:r>
              <a:rPr kumimoji="0" lang="en-US" sz="1400" b="1"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ImmuneBuilder</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to predict the 3D structures of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Selection of the best algorithm in terms of speed and accuracy.</a:t>
            </a:r>
            <a:r>
              <a:rPr kumimoji="0" lang="en-US" sz="1400" b="0" i="0" u="none" strike="noStrike" kern="1200" cap="none" spc="0" normalizeH="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Ranking of structures (stability, precision).</a:t>
            </a:r>
            <a:endParaRPr kumimoji="0" lang="en-CH"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7" name="Graphic 36" descr="Badge 1 with solid fill">
            <a:extLst>
              <a:ext uri="{FF2B5EF4-FFF2-40B4-BE49-F238E27FC236}">
                <a16:creationId xmlns:a16="http://schemas.microsoft.com/office/drawing/2014/main" id="{F8BAA7EB-D25D-F518-D9AC-1EC5A3ACAF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755" y="3209925"/>
            <a:ext cx="377184" cy="377184"/>
          </a:xfrm>
          <a:prstGeom prst="rect">
            <a:avLst/>
          </a:prstGeom>
        </p:spPr>
      </p:pic>
      <p:pic>
        <p:nvPicPr>
          <p:cNvPr id="41" name="Graphic 40" descr="Badge with solid fill">
            <a:extLst>
              <a:ext uri="{FF2B5EF4-FFF2-40B4-BE49-F238E27FC236}">
                <a16:creationId xmlns:a16="http://schemas.microsoft.com/office/drawing/2014/main" id="{249907C7-02FE-0B10-D163-3032D07EEB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55035" y="3229156"/>
            <a:ext cx="359570" cy="359570"/>
          </a:xfrm>
          <a:prstGeom prst="rect">
            <a:avLst/>
          </a:prstGeom>
        </p:spPr>
      </p:pic>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
        <p:nvSpPr>
          <p:cNvPr id="15" name="TextBox 14">
            <a:extLst>
              <a:ext uri="{FF2B5EF4-FFF2-40B4-BE49-F238E27FC236}">
                <a16:creationId xmlns:a16="http://schemas.microsoft.com/office/drawing/2014/main" id="{E7C9C6C5-303A-7E88-8778-0BEB464CBE45}"/>
              </a:ext>
            </a:extLst>
          </p:cNvPr>
          <p:cNvSpPr txBox="1"/>
          <p:nvPr/>
        </p:nvSpPr>
        <p:spPr>
          <a:xfrm>
            <a:off x="280644" y="4837473"/>
            <a:ext cx="2434844" cy="369332"/>
          </a:xfrm>
          <a:prstGeom prst="rect">
            <a:avLst/>
          </a:prstGeom>
          <a:noFill/>
        </p:spPr>
        <p:txBody>
          <a:bodyPr wrap="square" rtlCol="0">
            <a:spAutoFit/>
          </a:bodyPr>
          <a:lstStyle/>
          <a:p>
            <a:r>
              <a:rPr lang="en-US" b="1" dirty="0">
                <a:solidFill>
                  <a:srgbClr val="45867D"/>
                </a:solidFill>
              </a:rPr>
              <a:t>25 </a:t>
            </a:r>
            <a:r>
              <a:rPr lang="en-US" b="1" dirty="0" err="1">
                <a:solidFill>
                  <a:srgbClr val="45867D"/>
                </a:solidFill>
              </a:rPr>
              <a:t>mio</a:t>
            </a:r>
            <a:r>
              <a:rPr lang="en-US" b="1" dirty="0">
                <a:solidFill>
                  <a:srgbClr val="45867D"/>
                </a:solidFill>
              </a:rPr>
              <a:t> Nb sequences</a:t>
            </a:r>
            <a:endParaRPr lang="en-CH" b="1" dirty="0">
              <a:solidFill>
                <a:srgbClr val="45867D"/>
              </a:solidFill>
            </a:endParaRPr>
          </a:p>
        </p:txBody>
      </p:sp>
      <p:pic>
        <p:nvPicPr>
          <p:cNvPr id="145" name="Picture 144">
            <a:extLst>
              <a:ext uri="{FF2B5EF4-FFF2-40B4-BE49-F238E27FC236}">
                <a16:creationId xmlns:a16="http://schemas.microsoft.com/office/drawing/2014/main" id="{E569E8C0-DA61-F496-2D9E-4A4EC298E671}"/>
              </a:ext>
            </a:extLst>
          </p:cNvPr>
          <p:cNvPicPr>
            <a:picLocks noChangeAspect="1"/>
          </p:cNvPicPr>
          <p:nvPr/>
        </p:nvPicPr>
        <p:blipFill>
          <a:blip r:embed="rId9"/>
          <a:stretch>
            <a:fillRect/>
          </a:stretch>
        </p:blipFill>
        <p:spPr>
          <a:xfrm>
            <a:off x="107755" y="1663496"/>
            <a:ext cx="11584386" cy="4715596"/>
          </a:xfrm>
          <a:prstGeom prst="rect">
            <a:avLst/>
          </a:prstGeom>
        </p:spPr>
      </p:pic>
      <p:sp>
        <p:nvSpPr>
          <p:cNvPr id="146" name="TextBox 145">
            <a:extLst>
              <a:ext uri="{FF2B5EF4-FFF2-40B4-BE49-F238E27FC236}">
                <a16:creationId xmlns:a16="http://schemas.microsoft.com/office/drawing/2014/main" id="{20999F43-C1FF-206A-E33D-AD0939F977B5}"/>
              </a:ext>
            </a:extLst>
          </p:cNvPr>
          <p:cNvSpPr txBox="1"/>
          <p:nvPr/>
        </p:nvSpPr>
        <p:spPr>
          <a:xfrm>
            <a:off x="0" y="6520876"/>
            <a:ext cx="11859491" cy="400110"/>
          </a:xfrm>
          <a:prstGeom prst="rect">
            <a:avLst/>
          </a:prstGeom>
          <a:noFill/>
        </p:spPr>
        <p:txBody>
          <a:bodyPr wrap="square" rtlCol="0">
            <a:spAutoFit/>
          </a:bodyPr>
          <a:lstStyle/>
          <a:p>
            <a:r>
              <a:rPr lang="en-US" sz="1000" dirty="0">
                <a:solidFill>
                  <a:schemeClr val="tx1">
                    <a:lumMod val="65000"/>
                    <a:lumOff val="35000"/>
                  </a:schemeClr>
                </a:solidFill>
              </a:rPr>
              <a:t>Modified from </a:t>
            </a:r>
            <a:r>
              <a:rPr lang="en-US" sz="1000" b="0" i="0" dirty="0">
                <a:solidFill>
                  <a:schemeClr val="tx1">
                    <a:lumMod val="65000"/>
                    <a:lumOff val="35000"/>
                  </a:schemeClr>
                </a:solidFill>
                <a:effectLst/>
                <a:latin typeface="-apple-system"/>
              </a:rPr>
              <a:t>Jumper, J., Evans, R., </a:t>
            </a:r>
            <a:r>
              <a:rPr lang="en-US" sz="1000" b="0" i="0" dirty="0" err="1">
                <a:solidFill>
                  <a:schemeClr val="tx1">
                    <a:lumMod val="65000"/>
                    <a:lumOff val="35000"/>
                  </a:schemeClr>
                </a:solidFill>
                <a:effectLst/>
                <a:latin typeface="-apple-system"/>
              </a:rPr>
              <a:t>Pritzel</a:t>
            </a:r>
            <a:r>
              <a:rPr lang="en-US" sz="1000" b="0" i="0" dirty="0">
                <a:solidFill>
                  <a:schemeClr val="tx1">
                    <a:lumMod val="65000"/>
                    <a:lumOff val="35000"/>
                  </a:schemeClr>
                </a:solidFill>
                <a:effectLst/>
                <a:latin typeface="-apple-system"/>
              </a:rPr>
              <a:t>, A. </a:t>
            </a:r>
            <a:r>
              <a:rPr lang="en-US" sz="1000" b="0" i="1" dirty="0">
                <a:solidFill>
                  <a:schemeClr val="tx1">
                    <a:lumMod val="65000"/>
                    <a:lumOff val="35000"/>
                  </a:schemeClr>
                </a:solidFill>
                <a:effectLst/>
                <a:latin typeface="-apple-system"/>
              </a:rPr>
              <a:t>et al.</a:t>
            </a:r>
            <a:r>
              <a:rPr lang="en-US" sz="1000" b="0" i="0" dirty="0">
                <a:solidFill>
                  <a:schemeClr val="tx1">
                    <a:lumMod val="65000"/>
                    <a:lumOff val="35000"/>
                  </a:schemeClr>
                </a:solidFill>
                <a:effectLst/>
                <a:latin typeface="-apple-system"/>
              </a:rPr>
              <a:t> Highly accurate protein structure prediction with AlphaFold. </a:t>
            </a:r>
            <a:r>
              <a:rPr lang="en-US" sz="1000" b="0" i="1" dirty="0">
                <a:solidFill>
                  <a:schemeClr val="tx1">
                    <a:lumMod val="65000"/>
                    <a:lumOff val="35000"/>
                  </a:schemeClr>
                </a:solidFill>
                <a:effectLst/>
                <a:latin typeface="-apple-system"/>
              </a:rPr>
              <a:t>Nature</a:t>
            </a:r>
            <a:r>
              <a:rPr lang="en-US" sz="1000" b="0" i="0" dirty="0">
                <a:solidFill>
                  <a:schemeClr val="tx1">
                    <a:lumMod val="65000"/>
                    <a:lumOff val="35000"/>
                  </a:schemeClr>
                </a:solidFill>
                <a:effectLst/>
                <a:latin typeface="-apple-system"/>
              </a:rPr>
              <a:t> </a:t>
            </a:r>
            <a:r>
              <a:rPr lang="en-US" sz="1000" b="1" i="0" dirty="0">
                <a:solidFill>
                  <a:schemeClr val="tx1">
                    <a:lumMod val="65000"/>
                    <a:lumOff val="35000"/>
                  </a:schemeClr>
                </a:solidFill>
                <a:effectLst/>
                <a:latin typeface="-apple-system"/>
              </a:rPr>
              <a:t>596</a:t>
            </a:r>
            <a:r>
              <a:rPr lang="en-US" sz="1000" b="0" i="0" dirty="0">
                <a:solidFill>
                  <a:schemeClr val="tx1">
                    <a:lumMod val="65000"/>
                    <a:lumOff val="35000"/>
                  </a:schemeClr>
                </a:solidFill>
                <a:effectLst/>
                <a:latin typeface="-apple-system"/>
              </a:rPr>
              <a:t>, 583–589 (2021). </a:t>
            </a:r>
            <a:r>
              <a:rPr lang="en-US" sz="1000" dirty="0">
                <a:solidFill>
                  <a:schemeClr val="tx1">
                    <a:lumMod val="65000"/>
                    <a:lumOff val="35000"/>
                  </a:schemeClr>
                </a:solidFill>
                <a:latin typeface="-apple-system"/>
              </a:rPr>
              <a:t>a</a:t>
            </a:r>
            <a:r>
              <a:rPr lang="en-US" sz="1000" b="0" i="0" dirty="0">
                <a:solidFill>
                  <a:schemeClr val="tx1">
                    <a:lumMod val="65000"/>
                    <a:lumOff val="35000"/>
                  </a:schemeClr>
                </a:solidFill>
                <a:effectLst/>
                <a:latin typeface="-apple-system"/>
              </a:rPr>
              <a:t>nd</a:t>
            </a:r>
          </a:p>
          <a:p>
            <a:r>
              <a:rPr lang="en-US" sz="1000" b="0" i="0" dirty="0">
                <a:solidFill>
                  <a:schemeClr val="tx1">
                    <a:lumMod val="65000"/>
                    <a:lumOff val="35000"/>
                  </a:schemeClr>
                </a:solidFill>
                <a:effectLst/>
                <a:latin typeface="-apple-system"/>
              </a:rPr>
              <a:t> https://elearning.vib.be/courses/alphafold/lessons/the-alphafold-pipeline/topic/overview-of-the-architecture/ </a:t>
            </a:r>
            <a:endParaRPr lang="en-CH" sz="1000" dirty="0">
              <a:solidFill>
                <a:schemeClr val="tx1">
                  <a:lumMod val="65000"/>
                  <a:lumOff val="35000"/>
                </a:schemeClr>
              </a:solidFill>
            </a:endParaRPr>
          </a:p>
        </p:txBody>
      </p:sp>
      <p:sp>
        <p:nvSpPr>
          <p:cNvPr id="147" name="TextBox 146">
            <a:extLst>
              <a:ext uri="{FF2B5EF4-FFF2-40B4-BE49-F238E27FC236}">
                <a16:creationId xmlns:a16="http://schemas.microsoft.com/office/drawing/2014/main" id="{DB455F6D-B8E4-7B58-00EB-D2AA60E75CF0}"/>
              </a:ext>
            </a:extLst>
          </p:cNvPr>
          <p:cNvSpPr txBox="1"/>
          <p:nvPr/>
        </p:nvSpPr>
        <p:spPr>
          <a:xfrm>
            <a:off x="618836" y="1392924"/>
            <a:ext cx="4905605" cy="384721"/>
          </a:xfrm>
          <a:prstGeom prst="rect">
            <a:avLst/>
          </a:prstGeom>
          <a:noFill/>
        </p:spPr>
        <p:txBody>
          <a:bodyPr wrap="square" rtlCol="0">
            <a:spAutoFit/>
          </a:bodyPr>
          <a:lstStyle/>
          <a:p>
            <a:r>
              <a:rPr lang="en-US" sz="1900" dirty="0">
                <a:solidFill>
                  <a:srgbClr val="0F5249"/>
                </a:solidFill>
              </a:rPr>
              <a:t>AlphaFold2 architecture</a:t>
            </a:r>
            <a:endParaRPr lang="en-CH" sz="1900" dirty="0">
              <a:solidFill>
                <a:srgbClr val="0F5249"/>
              </a:solidFill>
            </a:endParaRPr>
          </a:p>
        </p:txBody>
      </p:sp>
      <p:sp>
        <p:nvSpPr>
          <p:cNvPr id="148" name="TextBox 147">
            <a:extLst>
              <a:ext uri="{FF2B5EF4-FFF2-40B4-BE49-F238E27FC236}">
                <a16:creationId xmlns:a16="http://schemas.microsoft.com/office/drawing/2014/main" id="{9E30EAF9-A6A9-B547-E6FB-F4D9C8BB26BC}"/>
              </a:ext>
            </a:extLst>
          </p:cNvPr>
          <p:cNvSpPr txBox="1"/>
          <p:nvPr/>
        </p:nvSpPr>
        <p:spPr>
          <a:xfrm>
            <a:off x="5483574" y="1511396"/>
            <a:ext cx="2268845" cy="369332"/>
          </a:xfrm>
          <a:prstGeom prst="rect">
            <a:avLst/>
          </a:prstGeom>
          <a:noFill/>
        </p:spPr>
        <p:txBody>
          <a:bodyPr wrap="square" rtlCol="0">
            <a:spAutoFit/>
          </a:bodyPr>
          <a:lstStyle/>
          <a:p>
            <a:r>
              <a:rPr lang="en-US" dirty="0"/>
              <a:t>Transformer layers</a:t>
            </a:r>
            <a:endParaRPr lang="en-CH" dirty="0"/>
          </a:p>
        </p:txBody>
      </p:sp>
      <p:sp>
        <p:nvSpPr>
          <p:cNvPr id="149" name="TextBox 148">
            <a:extLst>
              <a:ext uri="{FF2B5EF4-FFF2-40B4-BE49-F238E27FC236}">
                <a16:creationId xmlns:a16="http://schemas.microsoft.com/office/drawing/2014/main" id="{DD7B2E97-6839-E6D7-B5C8-AEB5F8CAE5A6}"/>
              </a:ext>
            </a:extLst>
          </p:cNvPr>
          <p:cNvSpPr txBox="1"/>
          <p:nvPr/>
        </p:nvSpPr>
        <p:spPr>
          <a:xfrm>
            <a:off x="8582891" y="1511396"/>
            <a:ext cx="3109250" cy="646331"/>
          </a:xfrm>
          <a:prstGeom prst="rect">
            <a:avLst/>
          </a:prstGeom>
          <a:noFill/>
        </p:spPr>
        <p:txBody>
          <a:bodyPr wrap="square" rtlCol="0">
            <a:spAutoFit/>
          </a:bodyPr>
          <a:lstStyle/>
          <a:p>
            <a:r>
              <a:rPr lang="en-US" dirty="0"/>
              <a:t>Invariant point attention</a:t>
            </a:r>
          </a:p>
          <a:p>
            <a:r>
              <a:rPr lang="en-US" dirty="0"/>
              <a:t>Geometric transformations</a:t>
            </a:r>
            <a:endParaRPr lang="en-CH" dirty="0"/>
          </a:p>
        </p:txBody>
      </p:sp>
    </p:spTree>
    <p:extLst>
      <p:ext uri="{BB962C8B-B14F-4D97-AF65-F5344CB8AC3E}">
        <p14:creationId xmlns:p14="http://schemas.microsoft.com/office/powerpoint/2010/main" val="186899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E273C-4DA0-FCF1-A37A-733F0C37822E}"/>
              </a:ext>
            </a:extLst>
          </p:cNvPr>
          <p:cNvPicPr>
            <a:picLocks noChangeAspect="1"/>
          </p:cNvPicPr>
          <p:nvPr/>
        </p:nvPicPr>
        <p:blipFill>
          <a:blip r:embed="rId3"/>
          <a:stretch>
            <a:fillRect/>
          </a:stretch>
        </p:blipFill>
        <p:spPr>
          <a:xfrm>
            <a:off x="1142482" y="1170236"/>
            <a:ext cx="9907037" cy="5356043"/>
          </a:xfrm>
          <a:prstGeom prst="rect">
            <a:avLst/>
          </a:prstGeom>
        </p:spPr>
      </p:pic>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4">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
        <p:nvSpPr>
          <p:cNvPr id="146" name="TextBox 145">
            <a:extLst>
              <a:ext uri="{FF2B5EF4-FFF2-40B4-BE49-F238E27FC236}">
                <a16:creationId xmlns:a16="http://schemas.microsoft.com/office/drawing/2014/main" id="{20999F43-C1FF-206A-E33D-AD0939F977B5}"/>
              </a:ext>
            </a:extLst>
          </p:cNvPr>
          <p:cNvSpPr txBox="1"/>
          <p:nvPr/>
        </p:nvSpPr>
        <p:spPr>
          <a:xfrm>
            <a:off x="0" y="6520876"/>
            <a:ext cx="11859491" cy="400110"/>
          </a:xfrm>
          <a:prstGeom prst="rect">
            <a:avLst/>
          </a:prstGeom>
          <a:noFill/>
        </p:spPr>
        <p:txBody>
          <a:bodyPr wrap="square" rtlCol="0">
            <a:spAutoFit/>
          </a:bodyPr>
          <a:lstStyle/>
          <a:p>
            <a:r>
              <a:rPr lang="en-US" sz="1000" dirty="0">
                <a:solidFill>
                  <a:schemeClr val="tx1">
                    <a:lumMod val="65000"/>
                    <a:lumOff val="35000"/>
                  </a:schemeClr>
                </a:solidFill>
              </a:rPr>
              <a:t>Modified from </a:t>
            </a:r>
            <a:r>
              <a:rPr lang="en-US" sz="1000" b="0" i="0" dirty="0">
                <a:solidFill>
                  <a:schemeClr val="tx1">
                    <a:lumMod val="65000"/>
                    <a:lumOff val="35000"/>
                  </a:schemeClr>
                </a:solidFill>
                <a:effectLst/>
                <a:latin typeface="-apple-system"/>
              </a:rPr>
              <a:t>Jumper, J., Evans, R., </a:t>
            </a:r>
            <a:r>
              <a:rPr lang="en-US" sz="1000" b="0" i="0" dirty="0" err="1">
                <a:solidFill>
                  <a:schemeClr val="tx1">
                    <a:lumMod val="65000"/>
                    <a:lumOff val="35000"/>
                  </a:schemeClr>
                </a:solidFill>
                <a:effectLst/>
                <a:latin typeface="-apple-system"/>
              </a:rPr>
              <a:t>Pritzel</a:t>
            </a:r>
            <a:r>
              <a:rPr lang="en-US" sz="1000" b="0" i="0" dirty="0">
                <a:solidFill>
                  <a:schemeClr val="tx1">
                    <a:lumMod val="65000"/>
                    <a:lumOff val="35000"/>
                  </a:schemeClr>
                </a:solidFill>
                <a:effectLst/>
                <a:latin typeface="-apple-system"/>
              </a:rPr>
              <a:t>, A. </a:t>
            </a:r>
            <a:r>
              <a:rPr lang="en-US" sz="1000" b="0" i="1" dirty="0">
                <a:solidFill>
                  <a:schemeClr val="tx1">
                    <a:lumMod val="65000"/>
                    <a:lumOff val="35000"/>
                  </a:schemeClr>
                </a:solidFill>
                <a:effectLst/>
                <a:latin typeface="-apple-system"/>
              </a:rPr>
              <a:t>et al.</a:t>
            </a:r>
            <a:r>
              <a:rPr lang="en-US" sz="1000" b="0" i="0" dirty="0">
                <a:solidFill>
                  <a:schemeClr val="tx1">
                    <a:lumMod val="65000"/>
                    <a:lumOff val="35000"/>
                  </a:schemeClr>
                </a:solidFill>
                <a:effectLst/>
                <a:latin typeface="-apple-system"/>
              </a:rPr>
              <a:t> Highly accurate protein structure prediction with AlphaFold. </a:t>
            </a:r>
            <a:r>
              <a:rPr lang="en-US" sz="1000" b="0" i="1" dirty="0">
                <a:solidFill>
                  <a:schemeClr val="tx1">
                    <a:lumMod val="65000"/>
                    <a:lumOff val="35000"/>
                  </a:schemeClr>
                </a:solidFill>
                <a:effectLst/>
                <a:latin typeface="-apple-system"/>
              </a:rPr>
              <a:t>Nature</a:t>
            </a:r>
            <a:r>
              <a:rPr lang="en-US" sz="1000" b="0" i="0" dirty="0">
                <a:solidFill>
                  <a:schemeClr val="tx1">
                    <a:lumMod val="65000"/>
                    <a:lumOff val="35000"/>
                  </a:schemeClr>
                </a:solidFill>
                <a:effectLst/>
                <a:latin typeface="-apple-system"/>
              </a:rPr>
              <a:t> </a:t>
            </a:r>
            <a:r>
              <a:rPr lang="en-US" sz="1000" b="1" i="0" dirty="0">
                <a:solidFill>
                  <a:schemeClr val="tx1">
                    <a:lumMod val="65000"/>
                    <a:lumOff val="35000"/>
                  </a:schemeClr>
                </a:solidFill>
                <a:effectLst/>
                <a:latin typeface="-apple-system"/>
              </a:rPr>
              <a:t>596</a:t>
            </a:r>
            <a:r>
              <a:rPr lang="en-US" sz="1000" b="0" i="0" dirty="0">
                <a:solidFill>
                  <a:schemeClr val="tx1">
                    <a:lumMod val="65000"/>
                    <a:lumOff val="35000"/>
                  </a:schemeClr>
                </a:solidFill>
                <a:effectLst/>
                <a:latin typeface="-apple-system"/>
              </a:rPr>
              <a:t>, 583–589 (2021). </a:t>
            </a:r>
            <a:r>
              <a:rPr lang="en-US" sz="1000" dirty="0">
                <a:solidFill>
                  <a:schemeClr val="tx1">
                    <a:lumMod val="65000"/>
                    <a:lumOff val="35000"/>
                  </a:schemeClr>
                </a:solidFill>
                <a:latin typeface="-apple-system"/>
              </a:rPr>
              <a:t>a</a:t>
            </a:r>
            <a:r>
              <a:rPr lang="en-US" sz="1000" b="0" i="0" dirty="0">
                <a:solidFill>
                  <a:schemeClr val="tx1">
                    <a:lumMod val="65000"/>
                    <a:lumOff val="35000"/>
                  </a:schemeClr>
                </a:solidFill>
                <a:effectLst/>
                <a:latin typeface="-apple-system"/>
              </a:rPr>
              <a:t>nd</a:t>
            </a:r>
          </a:p>
          <a:p>
            <a:r>
              <a:rPr lang="en-US" sz="1000" b="0" i="0" dirty="0">
                <a:solidFill>
                  <a:schemeClr val="tx1">
                    <a:lumMod val="65000"/>
                    <a:lumOff val="35000"/>
                  </a:schemeClr>
                </a:solidFill>
                <a:effectLst/>
                <a:latin typeface="-apple-system"/>
              </a:rPr>
              <a:t> https://elearning.vib.be/courses/alphafold/lessons/the-alphafold-pipeline/topic/overview-of-the-architecture/ </a:t>
            </a:r>
            <a:endParaRPr lang="en-CH" sz="1000" dirty="0">
              <a:solidFill>
                <a:schemeClr val="tx1">
                  <a:lumMod val="65000"/>
                  <a:lumOff val="35000"/>
                </a:schemeClr>
              </a:solidFill>
            </a:endParaRPr>
          </a:p>
        </p:txBody>
      </p:sp>
      <p:sp>
        <p:nvSpPr>
          <p:cNvPr id="147" name="TextBox 146">
            <a:extLst>
              <a:ext uri="{FF2B5EF4-FFF2-40B4-BE49-F238E27FC236}">
                <a16:creationId xmlns:a16="http://schemas.microsoft.com/office/drawing/2014/main" id="{DB455F6D-B8E4-7B58-00EB-D2AA60E75CF0}"/>
              </a:ext>
            </a:extLst>
          </p:cNvPr>
          <p:cNvSpPr txBox="1"/>
          <p:nvPr/>
        </p:nvSpPr>
        <p:spPr>
          <a:xfrm>
            <a:off x="618836" y="1392924"/>
            <a:ext cx="4905605" cy="384721"/>
          </a:xfrm>
          <a:prstGeom prst="rect">
            <a:avLst/>
          </a:prstGeom>
          <a:noFill/>
        </p:spPr>
        <p:txBody>
          <a:bodyPr wrap="square" rtlCol="0">
            <a:spAutoFit/>
          </a:bodyPr>
          <a:lstStyle/>
          <a:p>
            <a:r>
              <a:rPr lang="en-US" sz="1900" dirty="0">
                <a:solidFill>
                  <a:srgbClr val="0F5249"/>
                </a:solidFill>
              </a:rPr>
              <a:t>AlphaFold2 architecture</a:t>
            </a:r>
            <a:endParaRPr lang="en-CH" sz="1900" dirty="0">
              <a:solidFill>
                <a:srgbClr val="0F5249"/>
              </a:solidFill>
            </a:endParaRPr>
          </a:p>
        </p:txBody>
      </p:sp>
    </p:spTree>
    <p:extLst>
      <p:ext uri="{BB962C8B-B14F-4D97-AF65-F5344CB8AC3E}">
        <p14:creationId xmlns:p14="http://schemas.microsoft.com/office/powerpoint/2010/main" val="962703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
        <p:nvSpPr>
          <p:cNvPr id="146" name="TextBox 145">
            <a:extLst>
              <a:ext uri="{FF2B5EF4-FFF2-40B4-BE49-F238E27FC236}">
                <a16:creationId xmlns:a16="http://schemas.microsoft.com/office/drawing/2014/main" id="{20999F43-C1FF-206A-E33D-AD0939F977B5}"/>
              </a:ext>
            </a:extLst>
          </p:cNvPr>
          <p:cNvSpPr txBox="1"/>
          <p:nvPr/>
        </p:nvSpPr>
        <p:spPr>
          <a:xfrm>
            <a:off x="0" y="6363863"/>
            <a:ext cx="11859491" cy="707886"/>
          </a:xfrm>
          <a:prstGeom prst="rect">
            <a:avLst/>
          </a:prstGeom>
          <a:noFill/>
        </p:spPr>
        <p:txBody>
          <a:bodyPr wrap="square" rtlCol="0">
            <a:spAutoFit/>
          </a:bodyPr>
          <a:lstStyle/>
          <a:p>
            <a:r>
              <a:rPr lang="en-US" sz="1000" b="0" i="0" dirty="0" err="1">
                <a:solidFill>
                  <a:srgbClr val="222222"/>
                </a:solidFill>
                <a:effectLst/>
                <a:latin typeface="-apple-system"/>
              </a:rPr>
              <a:t>Abanades</a:t>
            </a:r>
            <a:r>
              <a:rPr lang="en-US" sz="1000" b="0" i="0" dirty="0">
                <a:solidFill>
                  <a:srgbClr val="222222"/>
                </a:solidFill>
                <a:effectLst/>
                <a:latin typeface="-apple-system"/>
              </a:rPr>
              <a:t>, B., Wong, W.K., Boyles, F. </a:t>
            </a:r>
            <a:r>
              <a:rPr lang="en-US" sz="1000" b="0" i="1" dirty="0">
                <a:solidFill>
                  <a:srgbClr val="222222"/>
                </a:solidFill>
                <a:effectLst/>
                <a:latin typeface="-apple-system"/>
              </a:rPr>
              <a:t>et al.</a:t>
            </a:r>
            <a:r>
              <a:rPr lang="en-US" sz="1000" b="0" i="0" dirty="0">
                <a:solidFill>
                  <a:srgbClr val="222222"/>
                </a:solidFill>
                <a:effectLst/>
                <a:latin typeface="-apple-system"/>
              </a:rPr>
              <a:t> </a:t>
            </a:r>
            <a:r>
              <a:rPr lang="en-US" sz="1000" b="1" i="0" dirty="0" err="1">
                <a:solidFill>
                  <a:srgbClr val="222222"/>
                </a:solidFill>
                <a:effectLst/>
                <a:latin typeface="-apple-system"/>
              </a:rPr>
              <a:t>ImmuneBuilder</a:t>
            </a:r>
            <a:r>
              <a:rPr lang="en-US" sz="1000" b="1" i="0" dirty="0">
                <a:solidFill>
                  <a:srgbClr val="222222"/>
                </a:solidFill>
                <a:effectLst/>
                <a:latin typeface="-apple-system"/>
              </a:rPr>
              <a:t>: Deep-Learning models for predicting the structures of immune proteins. </a:t>
            </a:r>
            <a:r>
              <a:rPr lang="en-US" sz="1000" b="0" i="1" dirty="0" err="1">
                <a:solidFill>
                  <a:srgbClr val="222222"/>
                </a:solidFill>
                <a:effectLst/>
                <a:latin typeface="-apple-system"/>
              </a:rPr>
              <a:t>Commun</a:t>
            </a:r>
            <a:r>
              <a:rPr lang="en-US" sz="1000" b="0" i="1" dirty="0">
                <a:solidFill>
                  <a:srgbClr val="222222"/>
                </a:solidFill>
                <a:effectLst/>
                <a:latin typeface="-apple-system"/>
              </a:rPr>
              <a:t> Biol</a:t>
            </a:r>
            <a:r>
              <a:rPr lang="en-US" sz="1000" b="0" i="0" dirty="0">
                <a:solidFill>
                  <a:srgbClr val="222222"/>
                </a:solidFill>
                <a:effectLst/>
                <a:latin typeface="-apple-system"/>
              </a:rPr>
              <a:t> </a:t>
            </a:r>
            <a:r>
              <a:rPr lang="en-US" sz="1000" b="1" i="0" dirty="0">
                <a:solidFill>
                  <a:srgbClr val="222222"/>
                </a:solidFill>
                <a:effectLst/>
                <a:latin typeface="-apple-system"/>
              </a:rPr>
              <a:t>6</a:t>
            </a:r>
            <a:r>
              <a:rPr lang="en-US" sz="1000" b="0" i="0" dirty="0">
                <a:solidFill>
                  <a:srgbClr val="222222"/>
                </a:solidFill>
                <a:effectLst/>
                <a:latin typeface="-apple-system"/>
              </a:rPr>
              <a:t>, 575 (2023).</a:t>
            </a:r>
            <a:endParaRPr lang="en-US" sz="1000" dirty="0">
              <a:solidFill>
                <a:schemeClr val="tx1">
                  <a:lumMod val="65000"/>
                  <a:lumOff val="35000"/>
                </a:schemeClr>
              </a:solidFill>
            </a:endParaRPr>
          </a:p>
          <a:p>
            <a:r>
              <a:rPr lang="en-US" sz="1000" dirty="0">
                <a:solidFill>
                  <a:schemeClr val="tx1">
                    <a:lumMod val="65000"/>
                    <a:lumOff val="35000"/>
                  </a:schemeClr>
                </a:solidFill>
              </a:rPr>
              <a:t>Modified from </a:t>
            </a:r>
            <a:r>
              <a:rPr lang="en-US" sz="1000" b="0" i="0" dirty="0">
                <a:solidFill>
                  <a:schemeClr val="tx1">
                    <a:lumMod val="65000"/>
                    <a:lumOff val="35000"/>
                  </a:schemeClr>
                </a:solidFill>
                <a:effectLst/>
                <a:latin typeface="-apple-system"/>
              </a:rPr>
              <a:t>Jumper, J., Evans, R., </a:t>
            </a:r>
            <a:r>
              <a:rPr lang="en-US" sz="1000" b="0" i="0" dirty="0" err="1">
                <a:solidFill>
                  <a:schemeClr val="tx1">
                    <a:lumMod val="65000"/>
                    <a:lumOff val="35000"/>
                  </a:schemeClr>
                </a:solidFill>
                <a:effectLst/>
                <a:latin typeface="-apple-system"/>
              </a:rPr>
              <a:t>Pritzel</a:t>
            </a:r>
            <a:r>
              <a:rPr lang="en-US" sz="1000" b="0" i="0" dirty="0">
                <a:solidFill>
                  <a:schemeClr val="tx1">
                    <a:lumMod val="65000"/>
                    <a:lumOff val="35000"/>
                  </a:schemeClr>
                </a:solidFill>
                <a:effectLst/>
                <a:latin typeface="-apple-system"/>
              </a:rPr>
              <a:t>, A. </a:t>
            </a:r>
            <a:r>
              <a:rPr lang="en-US" sz="1000" b="0" i="1" dirty="0">
                <a:solidFill>
                  <a:schemeClr val="tx1">
                    <a:lumMod val="65000"/>
                    <a:lumOff val="35000"/>
                  </a:schemeClr>
                </a:solidFill>
                <a:effectLst/>
                <a:latin typeface="-apple-system"/>
              </a:rPr>
              <a:t>et al.</a:t>
            </a:r>
            <a:r>
              <a:rPr lang="en-US" sz="1000" b="0" i="0" dirty="0">
                <a:solidFill>
                  <a:schemeClr val="tx1">
                    <a:lumMod val="65000"/>
                    <a:lumOff val="35000"/>
                  </a:schemeClr>
                </a:solidFill>
                <a:effectLst/>
                <a:latin typeface="-apple-system"/>
              </a:rPr>
              <a:t> Highly accurate protein structure prediction with AlphaFold. </a:t>
            </a:r>
            <a:r>
              <a:rPr lang="en-US" sz="1000" b="0" i="1" dirty="0">
                <a:solidFill>
                  <a:schemeClr val="tx1">
                    <a:lumMod val="65000"/>
                    <a:lumOff val="35000"/>
                  </a:schemeClr>
                </a:solidFill>
                <a:effectLst/>
                <a:latin typeface="-apple-system"/>
              </a:rPr>
              <a:t>Nature</a:t>
            </a:r>
            <a:r>
              <a:rPr lang="en-US" sz="1000" b="0" i="0" dirty="0">
                <a:solidFill>
                  <a:schemeClr val="tx1">
                    <a:lumMod val="65000"/>
                    <a:lumOff val="35000"/>
                  </a:schemeClr>
                </a:solidFill>
                <a:effectLst/>
                <a:latin typeface="-apple-system"/>
              </a:rPr>
              <a:t> </a:t>
            </a:r>
            <a:r>
              <a:rPr lang="en-US" sz="1000" b="1" i="0" dirty="0">
                <a:solidFill>
                  <a:schemeClr val="tx1">
                    <a:lumMod val="65000"/>
                    <a:lumOff val="35000"/>
                  </a:schemeClr>
                </a:solidFill>
                <a:effectLst/>
                <a:latin typeface="-apple-system"/>
              </a:rPr>
              <a:t>596</a:t>
            </a:r>
            <a:r>
              <a:rPr lang="en-US" sz="1000" b="0" i="0" dirty="0">
                <a:solidFill>
                  <a:schemeClr val="tx1">
                    <a:lumMod val="65000"/>
                    <a:lumOff val="35000"/>
                  </a:schemeClr>
                </a:solidFill>
                <a:effectLst/>
                <a:latin typeface="-apple-system"/>
              </a:rPr>
              <a:t>, 583–589 (2021). </a:t>
            </a:r>
            <a:r>
              <a:rPr lang="en-US" sz="1000" dirty="0">
                <a:solidFill>
                  <a:schemeClr val="tx1">
                    <a:lumMod val="65000"/>
                    <a:lumOff val="35000"/>
                  </a:schemeClr>
                </a:solidFill>
                <a:latin typeface="-apple-system"/>
              </a:rPr>
              <a:t>a</a:t>
            </a:r>
            <a:r>
              <a:rPr lang="en-US" sz="1000" b="0" i="0" dirty="0">
                <a:solidFill>
                  <a:schemeClr val="tx1">
                    <a:lumMod val="65000"/>
                    <a:lumOff val="35000"/>
                  </a:schemeClr>
                </a:solidFill>
                <a:effectLst/>
                <a:latin typeface="-apple-system"/>
              </a:rPr>
              <a:t>nd</a:t>
            </a:r>
          </a:p>
          <a:p>
            <a:r>
              <a:rPr lang="en-US" sz="1000" b="0" i="0" dirty="0">
                <a:solidFill>
                  <a:schemeClr val="tx1">
                    <a:lumMod val="65000"/>
                    <a:lumOff val="35000"/>
                  </a:schemeClr>
                </a:solidFill>
                <a:effectLst/>
                <a:latin typeface="-apple-system"/>
              </a:rPr>
              <a:t> https://elearning.vib.be/courses/alphafold/lessons/the-alphafold-pipeline/topic/overview-of-the-architecture/ </a:t>
            </a:r>
          </a:p>
          <a:p>
            <a:endParaRPr lang="en-CH" sz="1000" dirty="0">
              <a:solidFill>
                <a:schemeClr val="tx1">
                  <a:lumMod val="65000"/>
                  <a:lumOff val="35000"/>
                </a:schemeClr>
              </a:solidFill>
            </a:endParaRPr>
          </a:p>
        </p:txBody>
      </p:sp>
      <p:sp>
        <p:nvSpPr>
          <p:cNvPr id="147" name="TextBox 146">
            <a:extLst>
              <a:ext uri="{FF2B5EF4-FFF2-40B4-BE49-F238E27FC236}">
                <a16:creationId xmlns:a16="http://schemas.microsoft.com/office/drawing/2014/main" id="{DB455F6D-B8E4-7B58-00EB-D2AA60E75CF0}"/>
              </a:ext>
            </a:extLst>
          </p:cNvPr>
          <p:cNvSpPr txBox="1"/>
          <p:nvPr/>
        </p:nvSpPr>
        <p:spPr>
          <a:xfrm>
            <a:off x="618836" y="1392924"/>
            <a:ext cx="7943273" cy="677108"/>
          </a:xfrm>
          <a:prstGeom prst="rect">
            <a:avLst/>
          </a:prstGeom>
          <a:noFill/>
        </p:spPr>
        <p:txBody>
          <a:bodyPr wrap="square" rtlCol="0">
            <a:spAutoFit/>
          </a:bodyPr>
          <a:lstStyle/>
          <a:p>
            <a:pPr algn="ctr"/>
            <a:r>
              <a:rPr lang="en-US" sz="1900" b="1" dirty="0">
                <a:solidFill>
                  <a:srgbClr val="0F5249"/>
                </a:solidFill>
              </a:rPr>
              <a:t>AlphaFold2 architecture: changes to obtain </a:t>
            </a:r>
            <a:r>
              <a:rPr lang="en-US" sz="1900" b="1" dirty="0" err="1">
                <a:solidFill>
                  <a:srgbClr val="0F5249"/>
                </a:solidFill>
              </a:rPr>
              <a:t>ImmuneBuilder</a:t>
            </a:r>
            <a:r>
              <a:rPr lang="en-US" sz="1900" b="1" dirty="0">
                <a:solidFill>
                  <a:srgbClr val="0F5249"/>
                </a:solidFill>
              </a:rPr>
              <a:t> - NanoBodyBuilder2 architecture</a:t>
            </a:r>
            <a:endParaRPr lang="en-CH" sz="1900" b="1" dirty="0">
              <a:solidFill>
                <a:srgbClr val="0F5249"/>
              </a:solidFill>
            </a:endParaRPr>
          </a:p>
        </p:txBody>
      </p:sp>
      <p:sp>
        <p:nvSpPr>
          <p:cNvPr id="9" name="TextBox 8">
            <a:extLst>
              <a:ext uri="{FF2B5EF4-FFF2-40B4-BE49-F238E27FC236}">
                <a16:creationId xmlns:a16="http://schemas.microsoft.com/office/drawing/2014/main" id="{A7833001-27D3-D781-81AB-F0B646571CAC}"/>
              </a:ext>
            </a:extLst>
          </p:cNvPr>
          <p:cNvSpPr txBox="1"/>
          <p:nvPr/>
        </p:nvSpPr>
        <p:spPr>
          <a:xfrm>
            <a:off x="618835" y="2207949"/>
            <a:ext cx="8248073" cy="4003660"/>
          </a:xfrm>
          <a:prstGeom prst="rect">
            <a:avLst/>
          </a:prstGeom>
          <a:solidFill>
            <a:srgbClr val="DAF2EF"/>
          </a:solidFill>
        </p:spPr>
        <p:txBody>
          <a:bodyPr wrap="square" rtlCol="0">
            <a:spAutoFit/>
          </a:bodyPr>
          <a:lstStyle/>
          <a:p>
            <a:pPr marL="285750" indent="-285750" algn="just">
              <a:spcBef>
                <a:spcPts val="115"/>
              </a:spcBef>
              <a:spcAft>
                <a:spcPts val="115"/>
              </a:spcAft>
              <a:buFont typeface="Arial" panose="020B0604020202020204" pitchFamily="34" charset="0"/>
              <a:buChar char="•"/>
            </a:pPr>
            <a:r>
              <a:rPr lang="de-CH" sz="1600" dirty="0"/>
              <a:t>Antibody-specific adaptation of AlphaFold-Multimer with eight independent update blocks.</a:t>
            </a:r>
          </a:p>
          <a:p>
            <a:pPr marL="285750" indent="-285750" algn="just">
              <a:spcBef>
                <a:spcPts val="115"/>
              </a:spcBef>
              <a:spcAft>
                <a:spcPts val="115"/>
              </a:spcAft>
              <a:buFont typeface="Arial" panose="020B0604020202020204" pitchFamily="34" charset="0"/>
              <a:buChar char="•"/>
            </a:pPr>
            <a:r>
              <a:rPr lang="de-CH" sz="1600" b="1" dirty="0"/>
              <a:t>Residues treated as rigid bodies </a:t>
            </a:r>
            <a:r>
              <a:rPr lang="de-CH" sz="1600" dirty="0"/>
              <a:t>with 3D coordinates and orientation matrices.</a:t>
            </a:r>
          </a:p>
          <a:p>
            <a:pPr marL="285750" indent="-285750" algn="just">
              <a:spcBef>
                <a:spcPts val="115"/>
              </a:spcBef>
              <a:spcAft>
                <a:spcPts val="115"/>
              </a:spcAft>
              <a:buFont typeface="Arial" panose="020B0604020202020204" pitchFamily="34" charset="0"/>
              <a:buChar char="•"/>
            </a:pPr>
            <a:r>
              <a:rPr lang="de-CH" sz="1600" b="1" dirty="0"/>
              <a:t>Modified Frame Aligned Point Error (FAPE) loss: </a:t>
            </a:r>
            <a:r>
              <a:rPr lang="de-CH" sz="1600" dirty="0"/>
              <a:t>30 Å clamp for framework-CDR, 10 Å for other residues.</a:t>
            </a:r>
          </a:p>
          <a:p>
            <a:pPr marL="285750" indent="-285750" algn="just">
              <a:spcBef>
                <a:spcPts val="115"/>
              </a:spcBef>
              <a:spcAft>
                <a:spcPts val="115"/>
              </a:spcAft>
              <a:buFont typeface="Arial" panose="020B0604020202020204" pitchFamily="34" charset="0"/>
              <a:buChar char="•"/>
            </a:pPr>
            <a:r>
              <a:rPr lang="de-CH" sz="1600" b="1" dirty="0"/>
              <a:t>Structural violation penalty reduced </a:t>
            </a:r>
            <a:r>
              <a:rPr lang="de-CH" sz="1600" dirty="0"/>
              <a:t>by one order of magnitude for improved accuracy.</a:t>
            </a:r>
          </a:p>
          <a:p>
            <a:pPr marL="285750" indent="-285750" algn="just">
              <a:spcBef>
                <a:spcPts val="115"/>
              </a:spcBef>
              <a:spcAft>
                <a:spcPts val="115"/>
              </a:spcAft>
              <a:buFont typeface="Arial" panose="020B0604020202020204" pitchFamily="34" charset="0"/>
              <a:buChar char="•"/>
            </a:pPr>
            <a:r>
              <a:rPr lang="de-CH" sz="1600" b="1" dirty="0"/>
              <a:t>Torsion angles predicted from node features </a:t>
            </a:r>
            <a:r>
              <a:rPr lang="de-CH" sz="1600" dirty="0"/>
              <a:t>to reconstruct all-atom structures.</a:t>
            </a:r>
          </a:p>
          <a:p>
            <a:pPr marL="285750" indent="-285750" algn="just">
              <a:spcBef>
                <a:spcPts val="115"/>
              </a:spcBef>
              <a:spcAft>
                <a:spcPts val="115"/>
              </a:spcAft>
              <a:buFont typeface="Arial" panose="020B0604020202020204" pitchFamily="34" charset="0"/>
              <a:buChar char="•"/>
            </a:pPr>
            <a:r>
              <a:rPr lang="de-CH" sz="1600" b="1" dirty="0"/>
              <a:t>Two-stage training</a:t>
            </a:r>
            <a:r>
              <a:rPr lang="de-CH" sz="1600" dirty="0"/>
              <a:t>: dropout (10%) and no structural violation term in stage 1; fixed LR and gradient clipping in stage 2.</a:t>
            </a:r>
          </a:p>
          <a:p>
            <a:pPr marL="285750" indent="-285750" algn="just">
              <a:spcBef>
                <a:spcPts val="115"/>
              </a:spcBef>
              <a:spcAft>
                <a:spcPts val="115"/>
              </a:spcAft>
              <a:buFont typeface="Arial" panose="020B0604020202020204" pitchFamily="34" charset="0"/>
              <a:buChar char="•"/>
            </a:pPr>
            <a:r>
              <a:rPr lang="de-CH" sz="1600" b="1" dirty="0"/>
              <a:t>Model selection: four independent models</a:t>
            </a:r>
            <a:r>
              <a:rPr lang="de-CH" sz="1600" dirty="0"/>
              <a:t>; final structure closest to average alignment.</a:t>
            </a:r>
          </a:p>
          <a:p>
            <a:pPr marL="285750" indent="-285750" algn="just">
              <a:spcBef>
                <a:spcPts val="115"/>
              </a:spcBef>
              <a:spcAft>
                <a:spcPts val="115"/>
              </a:spcAft>
              <a:buFont typeface="Arial" panose="020B0604020202020204" pitchFamily="34" charset="0"/>
              <a:buChar char="•"/>
            </a:pPr>
            <a:r>
              <a:rPr lang="de-CH" sz="1600" b="1" dirty="0"/>
              <a:t>Post-prediction refinement via energy minimization using OpenMM</a:t>
            </a:r>
            <a:r>
              <a:rPr lang="de-CH" sz="1600" dirty="0"/>
              <a:t>; cis-peptide bonds corrected and D-stereoisomers flipped to L.</a:t>
            </a:r>
          </a:p>
          <a:p>
            <a:pPr marL="285750" indent="-285750" algn="just">
              <a:spcBef>
                <a:spcPts val="115"/>
              </a:spcBef>
              <a:buFont typeface="Arial" panose="020B0604020202020204" pitchFamily="34" charset="0"/>
              <a:buChar char="•"/>
            </a:pPr>
            <a:endParaRPr lang="de-CH" sz="1600" dirty="0"/>
          </a:p>
          <a:p>
            <a:pPr marL="285750" indent="-285750" algn="just">
              <a:spcBef>
                <a:spcPts val="115"/>
              </a:spcBef>
              <a:buFont typeface="Arial" panose="020B0604020202020204" pitchFamily="34" charset="0"/>
              <a:buChar char="•"/>
            </a:pPr>
            <a:endParaRPr lang="en-CH" sz="1600" dirty="0"/>
          </a:p>
        </p:txBody>
      </p:sp>
      <p:pic>
        <p:nvPicPr>
          <p:cNvPr id="2054" name="Picture 6" descr="Fig. 4">
            <a:extLst>
              <a:ext uri="{FF2B5EF4-FFF2-40B4-BE49-F238E27FC236}">
                <a16:creationId xmlns:a16="http://schemas.microsoft.com/office/drawing/2014/main" id="{9AFA412A-CB6A-AD77-A456-D80AE6B7C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7289" y="41514"/>
            <a:ext cx="2241072" cy="677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026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7" name="TextBox 6">
            <a:extLst>
              <a:ext uri="{FF2B5EF4-FFF2-40B4-BE49-F238E27FC236}">
                <a16:creationId xmlns:a16="http://schemas.microsoft.com/office/drawing/2014/main" id="{5243B750-8A19-4091-CC47-D0AA717F629E}"/>
              </a:ext>
            </a:extLst>
          </p:cNvPr>
          <p:cNvSpPr txBox="1"/>
          <p:nvPr/>
        </p:nvSpPr>
        <p:spPr>
          <a:xfrm>
            <a:off x="206755" y="3510462"/>
            <a:ext cx="2849492"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Sequencing and Data Acquisition: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rPr>
              <a:t>NGS-Sequencing &amp; </a:t>
            </a: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sym typeface="Symbol" panose="05050102010706020507" pitchFamily="18" charset="2"/>
              </a:rPr>
              <a:t>Bioinformatic analysis of the FASTQ sequencing data of a representative portion of a naïve Nb library.</a:t>
            </a:r>
            <a:endPar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905D1366-B361-00D3-1844-1426A7EA440F}"/>
              </a:ext>
            </a:extLst>
          </p:cNvPr>
          <p:cNvSpPr txBox="1"/>
          <p:nvPr/>
        </p:nvSpPr>
        <p:spPr>
          <a:xfrm>
            <a:off x="6041924" y="3500871"/>
            <a:ext cx="257050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Molecular Docking:</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t>
            </a:r>
          </a:p>
          <a:p>
            <a:pPr lvl="0">
              <a:defRPr/>
            </a:pP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Using physics-based and deep learning-enhanced docking simulations to predict binding affinities between </a:t>
            </a:r>
            <a:r>
              <a:rPr lang="en-US" sz="1400" dirty="0" err="1">
                <a:solidFill>
                  <a:prstClr val="black"/>
                </a:solidFill>
                <a:latin typeface="Aptos Display" panose="02110004020202020204"/>
                <a:ea typeface="Calibri Light" panose="020F0302020204030204" pitchFamily="34" charset="0"/>
                <a:cs typeface="Calibri Light" panose="020F0302020204030204" pitchFamily="34" charset="0"/>
              </a:rPr>
              <a:t>Nbs</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 and target epitopes.</a:t>
            </a:r>
          </a:p>
        </p:txBody>
      </p:sp>
      <p:cxnSp>
        <p:nvCxnSpPr>
          <p:cNvPr id="10" name="Straight Arrow Connector 9">
            <a:extLst>
              <a:ext uri="{FF2B5EF4-FFF2-40B4-BE49-F238E27FC236}">
                <a16:creationId xmlns:a16="http://schemas.microsoft.com/office/drawing/2014/main" id="{49E04010-4C69-D021-53D3-09C8E687ECB8}"/>
              </a:ext>
            </a:extLst>
          </p:cNvPr>
          <p:cNvCxnSpPr>
            <a:cxnSpLocks/>
          </p:cNvCxnSpPr>
          <p:nvPr/>
        </p:nvCxnSpPr>
        <p:spPr>
          <a:xfrm>
            <a:off x="1507247" y="2307853"/>
            <a:ext cx="7441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6117D101-7F64-9233-684D-2DCDEBE0A788}"/>
              </a:ext>
            </a:extLst>
          </p:cNvPr>
          <p:cNvCxnSpPr>
            <a:cxnSpLocks/>
          </p:cNvCxnSpPr>
          <p:nvPr/>
        </p:nvCxnSpPr>
        <p:spPr>
          <a:xfrm>
            <a:off x="4164890" y="2307853"/>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EC2DDCB-EF2B-EA6F-0F19-BA1178125A10}"/>
              </a:ext>
            </a:extLst>
          </p:cNvPr>
          <p:cNvCxnSpPr>
            <a:cxnSpLocks/>
          </p:cNvCxnSpPr>
          <p:nvPr/>
        </p:nvCxnSpPr>
        <p:spPr>
          <a:xfrm>
            <a:off x="3056247" y="3506863"/>
            <a:ext cx="0" cy="133061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726ED33-90A9-55E9-32F0-5CFD52E4672F}"/>
              </a:ext>
            </a:extLst>
          </p:cNvPr>
          <p:cNvPicPr>
            <a:picLocks noChangeAspect="1"/>
          </p:cNvPicPr>
          <p:nvPr/>
        </p:nvPicPr>
        <p:blipFill rotWithShape="1">
          <a:blip r:embed="rId4"/>
          <a:srcRect t="12221" r="78580"/>
          <a:stretch/>
        </p:blipFill>
        <p:spPr>
          <a:xfrm>
            <a:off x="389236" y="1247863"/>
            <a:ext cx="1316452" cy="1709660"/>
          </a:xfrm>
          <a:prstGeom prst="rect">
            <a:avLst/>
          </a:prstGeom>
        </p:spPr>
      </p:pic>
      <p:pic>
        <p:nvPicPr>
          <p:cNvPr id="21" name="Picture 20">
            <a:extLst>
              <a:ext uri="{FF2B5EF4-FFF2-40B4-BE49-F238E27FC236}">
                <a16:creationId xmlns:a16="http://schemas.microsoft.com/office/drawing/2014/main" id="{4D26880E-88C9-D0F7-9267-356A4083D289}"/>
              </a:ext>
            </a:extLst>
          </p:cNvPr>
          <p:cNvPicPr>
            <a:picLocks noChangeAspect="1"/>
          </p:cNvPicPr>
          <p:nvPr/>
        </p:nvPicPr>
        <p:blipFill rotWithShape="1">
          <a:blip r:embed="rId4"/>
          <a:srcRect l="60810" t="21072" r="3531"/>
          <a:stretch/>
        </p:blipFill>
        <p:spPr>
          <a:xfrm rot="13405331">
            <a:off x="4866218" y="1785877"/>
            <a:ext cx="1586431" cy="1112777"/>
          </a:xfrm>
          <a:prstGeom prst="rect">
            <a:avLst/>
          </a:prstGeom>
        </p:spPr>
      </p:pic>
      <p:pic>
        <p:nvPicPr>
          <p:cNvPr id="17" name="Picture 16">
            <a:extLst>
              <a:ext uri="{FF2B5EF4-FFF2-40B4-BE49-F238E27FC236}">
                <a16:creationId xmlns:a16="http://schemas.microsoft.com/office/drawing/2014/main" id="{C04B1C18-6609-AE4E-38CF-FC2F78C99E8D}"/>
              </a:ext>
            </a:extLst>
          </p:cNvPr>
          <p:cNvPicPr>
            <a:picLocks noChangeAspect="1"/>
          </p:cNvPicPr>
          <p:nvPr/>
        </p:nvPicPr>
        <p:blipFill rotWithShape="1">
          <a:blip r:embed="rId4"/>
          <a:srcRect l="25462" t="28249" r="38879"/>
          <a:stretch/>
        </p:blipFill>
        <p:spPr>
          <a:xfrm>
            <a:off x="2419663" y="1777232"/>
            <a:ext cx="1745226" cy="1112848"/>
          </a:xfrm>
          <a:prstGeom prst="rect">
            <a:avLst/>
          </a:prstGeom>
        </p:spPr>
      </p:pic>
      <p:cxnSp>
        <p:nvCxnSpPr>
          <p:cNvPr id="22" name="Straight Arrow Connector 21">
            <a:extLst>
              <a:ext uri="{FF2B5EF4-FFF2-40B4-BE49-F238E27FC236}">
                <a16:creationId xmlns:a16="http://schemas.microsoft.com/office/drawing/2014/main" id="{8E563857-E6E6-1CAE-FDA1-756A1FD2462E}"/>
              </a:ext>
            </a:extLst>
          </p:cNvPr>
          <p:cNvCxnSpPr>
            <a:cxnSpLocks/>
          </p:cNvCxnSpPr>
          <p:nvPr/>
        </p:nvCxnSpPr>
        <p:spPr>
          <a:xfrm>
            <a:off x="6366366" y="2306068"/>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C38F04E-0B73-3C92-53EB-BA4DD5A971B6}"/>
              </a:ext>
            </a:extLst>
          </p:cNvPr>
          <p:cNvSpPr txBox="1"/>
          <p:nvPr/>
        </p:nvSpPr>
        <p:spPr>
          <a:xfrm>
            <a:off x="3223509" y="3519455"/>
            <a:ext cx="2546052"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Structural Prediction: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Employing ML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ImmuneBuilder</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to predict the 3D structures of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Selection of the best algorithm in terms of speed and accuracy.</a:t>
            </a:r>
            <a:r>
              <a:rPr kumimoji="0" lang="en-US" sz="1400" b="0" i="0" u="none" strike="noStrike" kern="1200" cap="none" spc="0" normalizeH="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Ranking of structures (stability, precision).</a:t>
            </a:r>
            <a:endParaRPr kumimoji="0" lang="en-CH"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8" name="Straight Connector 27">
            <a:extLst>
              <a:ext uri="{FF2B5EF4-FFF2-40B4-BE49-F238E27FC236}">
                <a16:creationId xmlns:a16="http://schemas.microsoft.com/office/drawing/2014/main" id="{3C189865-64CF-F012-43D8-1F04F3A3DDF5}"/>
              </a:ext>
            </a:extLst>
          </p:cNvPr>
          <p:cNvCxnSpPr>
            <a:cxnSpLocks/>
          </p:cNvCxnSpPr>
          <p:nvPr/>
        </p:nvCxnSpPr>
        <p:spPr>
          <a:xfrm>
            <a:off x="5905742" y="3482612"/>
            <a:ext cx="0" cy="1330610"/>
          </a:xfrm>
          <a:prstGeom prst="line">
            <a:avLst/>
          </a:prstGeom>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B4C028BD-0F45-BD5D-31B7-A635F290E107}"/>
              </a:ext>
            </a:extLst>
          </p:cNvPr>
          <p:cNvGrpSpPr/>
          <p:nvPr/>
        </p:nvGrpSpPr>
        <p:grpSpPr>
          <a:xfrm>
            <a:off x="7231448" y="1568733"/>
            <a:ext cx="2500652" cy="1318670"/>
            <a:chOff x="8550831" y="3173637"/>
            <a:chExt cx="2876982" cy="1720444"/>
          </a:xfrm>
        </p:grpSpPr>
        <p:pic>
          <p:nvPicPr>
            <p:cNvPr id="24" name="Picture 23">
              <a:extLst>
                <a:ext uri="{FF2B5EF4-FFF2-40B4-BE49-F238E27FC236}">
                  <a16:creationId xmlns:a16="http://schemas.microsoft.com/office/drawing/2014/main" id="{AF8627A3-7048-CCF9-D88F-7647493EC715}"/>
                </a:ext>
              </a:extLst>
            </p:cNvPr>
            <p:cNvPicPr>
              <a:picLocks noChangeAspect="1"/>
            </p:cNvPicPr>
            <p:nvPr/>
          </p:nvPicPr>
          <p:blipFill rotWithShape="1">
            <a:blip r:embed="rId5"/>
            <a:srcRect t="888"/>
            <a:stretch/>
          </p:blipFill>
          <p:spPr>
            <a:xfrm>
              <a:off x="8550831" y="3173637"/>
              <a:ext cx="2876982" cy="1720444"/>
            </a:xfrm>
            <a:prstGeom prst="rect">
              <a:avLst/>
            </a:prstGeom>
          </p:spPr>
        </p:pic>
        <p:cxnSp>
          <p:nvCxnSpPr>
            <p:cNvPr id="30" name="Straight Connector 29">
              <a:extLst>
                <a:ext uri="{FF2B5EF4-FFF2-40B4-BE49-F238E27FC236}">
                  <a16:creationId xmlns:a16="http://schemas.microsoft.com/office/drawing/2014/main" id="{1DFD0A8F-40E2-3A20-6816-508F1586F1E4}"/>
                </a:ext>
              </a:extLst>
            </p:cNvPr>
            <p:cNvCxnSpPr/>
            <p:nvPr/>
          </p:nvCxnSpPr>
          <p:spPr>
            <a:xfrm>
              <a:off x="8554389" y="3173637"/>
              <a:ext cx="329879" cy="0"/>
            </a:xfrm>
            <a:prstGeom prst="line">
              <a:avLst/>
            </a:prstGeom>
          </p:spPr>
          <p:style>
            <a:lnRef idx="2">
              <a:schemeClr val="dk1"/>
            </a:lnRef>
            <a:fillRef idx="0">
              <a:schemeClr val="dk1"/>
            </a:fillRef>
            <a:effectRef idx="1">
              <a:schemeClr val="dk1"/>
            </a:effectRef>
            <a:fontRef idx="minor">
              <a:schemeClr val="tx1"/>
            </a:fontRef>
          </p:style>
        </p:cxnSp>
      </p:grpSp>
      <p:sp>
        <p:nvSpPr>
          <p:cNvPr id="35" name="TextBox 34">
            <a:extLst>
              <a:ext uri="{FF2B5EF4-FFF2-40B4-BE49-F238E27FC236}">
                <a16:creationId xmlns:a16="http://schemas.microsoft.com/office/drawing/2014/main" id="{D3634F42-588A-E50D-0F2B-31400EBD9683}"/>
              </a:ext>
            </a:extLst>
          </p:cNvPr>
          <p:cNvSpPr txBox="1"/>
          <p:nvPr/>
        </p:nvSpPr>
        <p:spPr>
          <a:xfrm>
            <a:off x="9349" y="6613681"/>
            <a:ext cx="8057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Image #4: Adapted from Biosig Lab:https://biosig.lab.uq.edu.au/csm_ab/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endParaRPr>
          </a:p>
        </p:txBody>
      </p:sp>
      <p:pic>
        <p:nvPicPr>
          <p:cNvPr id="37" name="Graphic 36" descr="Badge 1 with solid fill">
            <a:extLst>
              <a:ext uri="{FF2B5EF4-FFF2-40B4-BE49-F238E27FC236}">
                <a16:creationId xmlns:a16="http://schemas.microsoft.com/office/drawing/2014/main" id="{F8BAA7EB-D25D-F518-D9AC-1EC5A3ACAF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55" y="3209925"/>
            <a:ext cx="377184" cy="377184"/>
          </a:xfrm>
          <a:prstGeom prst="rect">
            <a:avLst/>
          </a:prstGeom>
        </p:spPr>
      </p:pic>
      <p:pic>
        <p:nvPicPr>
          <p:cNvPr id="41" name="Graphic 40" descr="Badge with solid fill">
            <a:extLst>
              <a:ext uri="{FF2B5EF4-FFF2-40B4-BE49-F238E27FC236}">
                <a16:creationId xmlns:a16="http://schemas.microsoft.com/office/drawing/2014/main" id="{249907C7-02FE-0B10-D163-3032D07EEB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5035" y="3229156"/>
            <a:ext cx="359570" cy="359570"/>
          </a:xfrm>
          <a:prstGeom prst="rect">
            <a:avLst/>
          </a:prstGeom>
        </p:spPr>
      </p:pic>
      <p:pic>
        <p:nvPicPr>
          <p:cNvPr id="43" name="Graphic 42" descr="Badge 3 with solid fill">
            <a:extLst>
              <a:ext uri="{FF2B5EF4-FFF2-40B4-BE49-F238E27FC236}">
                <a16:creationId xmlns:a16="http://schemas.microsoft.com/office/drawing/2014/main" id="{B1A12351-1D3E-EB34-3C89-74135C2F30E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06991" y="3186481"/>
            <a:ext cx="359570" cy="359570"/>
          </a:xfrm>
          <a:prstGeom prst="rect">
            <a:avLst/>
          </a:prstGeom>
        </p:spPr>
      </p:pic>
      <p:sp>
        <p:nvSpPr>
          <p:cNvPr id="13" name="TextBox 12">
            <a:extLst>
              <a:ext uri="{FF2B5EF4-FFF2-40B4-BE49-F238E27FC236}">
                <a16:creationId xmlns:a16="http://schemas.microsoft.com/office/drawing/2014/main" id="{15921A24-AAEC-3A95-39AB-A9EB9F1D6F74}"/>
              </a:ext>
            </a:extLst>
          </p:cNvPr>
          <p:cNvSpPr txBox="1"/>
          <p:nvPr/>
        </p:nvSpPr>
        <p:spPr>
          <a:xfrm>
            <a:off x="1047462" y="5571272"/>
            <a:ext cx="10599296" cy="954107"/>
          </a:xfrm>
          <a:prstGeom prst="rect">
            <a:avLst/>
          </a:prstGeom>
          <a:noFill/>
          <a:ln>
            <a:solidFill>
              <a:schemeClr val="accent1"/>
            </a:solidFill>
          </a:ln>
        </p:spPr>
        <p:txBody>
          <a:bodyPr wrap="square" rtlCol="0">
            <a:spAutoFit/>
          </a:bodyPr>
          <a:lstStyle/>
          <a:p>
            <a:pPr algn="just"/>
            <a:r>
              <a:rPr lang="en-GB" sz="1400" dirty="0">
                <a:solidFill>
                  <a:srgbClr val="000000"/>
                </a:solidFill>
                <a:effectLst/>
                <a:ea typeface="Times New Roman" panose="02020603050405020304" pitchFamily="18" charset="0"/>
                <a:cs typeface="Courier New" panose="02070309020205020404" pitchFamily="49" charset="0"/>
              </a:rPr>
              <a:t>Identification of potential ligands by ML-based docking against (known) antigens already used for in vitro panning. Testing of possible docking outcomes using deep learning algorithms. Focus on immune checkpoint inhibitors (PD1, PDL1, CTLA4, LIG3), as well as some biomarkers targeting cancer antigens (CD20, HER2, VEGF, EGFR). </a:t>
            </a:r>
            <a:r>
              <a:rPr lang="en-GB" sz="1400" dirty="0">
                <a:solidFill>
                  <a:srgbClr val="000000"/>
                </a:solidFill>
                <a:effectLst/>
                <a:ea typeface="Times New Roman" panose="02020603050405020304" pitchFamily="18" charset="0"/>
              </a:rPr>
              <a:t>Cloning, production, and functional validation of the proposed ligands.</a:t>
            </a:r>
            <a:r>
              <a:rPr lang="en-US" sz="1400" dirty="0">
                <a:solidFill>
                  <a:srgbClr val="000000"/>
                </a:solidFill>
                <a:ea typeface="Times New Roman" panose="02020603050405020304" pitchFamily="18" charset="0"/>
              </a:rPr>
              <a:t> Comparison of the candidates from docking and the clones from in vitro panning.</a:t>
            </a:r>
            <a:r>
              <a:rPr lang="en-GB" sz="1400" dirty="0">
                <a:solidFill>
                  <a:srgbClr val="000000"/>
                </a:solidFill>
                <a:effectLst/>
                <a:ea typeface="Times New Roman" panose="02020603050405020304" pitchFamily="18" charset="0"/>
              </a:rPr>
              <a:t>  </a:t>
            </a:r>
            <a:endParaRPr lang="en-CH" sz="1400" dirty="0"/>
          </a:p>
        </p:txBody>
      </p:sp>
      <p:grpSp>
        <p:nvGrpSpPr>
          <p:cNvPr id="9" name="Group 8">
            <a:extLst>
              <a:ext uri="{FF2B5EF4-FFF2-40B4-BE49-F238E27FC236}">
                <a16:creationId xmlns:a16="http://schemas.microsoft.com/office/drawing/2014/main" id="{B0CA5014-B3C3-F0B6-C950-14CFA5CA543D}"/>
              </a:ext>
            </a:extLst>
          </p:cNvPr>
          <p:cNvGrpSpPr/>
          <p:nvPr/>
        </p:nvGrpSpPr>
        <p:grpSpPr>
          <a:xfrm>
            <a:off x="4840538" y="5270096"/>
            <a:ext cx="2189216" cy="307777"/>
            <a:chOff x="4265823" y="5607370"/>
            <a:chExt cx="2189216" cy="307777"/>
          </a:xfrm>
        </p:grpSpPr>
        <p:sp>
          <p:nvSpPr>
            <p:cNvPr id="6" name="Rectangle: Rounded Corners 5">
              <a:extLst>
                <a:ext uri="{FF2B5EF4-FFF2-40B4-BE49-F238E27FC236}">
                  <a16:creationId xmlns:a16="http://schemas.microsoft.com/office/drawing/2014/main" id="{59DDEFE0-2505-70A4-59B6-0EDEBD049F8A}"/>
                </a:ext>
              </a:extLst>
            </p:cNvPr>
            <p:cNvSpPr/>
            <p:nvPr/>
          </p:nvSpPr>
          <p:spPr>
            <a:xfrm>
              <a:off x="4265823" y="5607370"/>
              <a:ext cx="2008309" cy="307777"/>
            </a:xfrm>
            <a:prstGeom prst="roundRect">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B8104C5B-2999-663D-5693-E2BC79F516D9}"/>
                </a:ext>
              </a:extLst>
            </p:cNvPr>
            <p:cNvSpPr txBox="1"/>
            <p:nvPr/>
          </p:nvSpPr>
          <p:spPr>
            <a:xfrm>
              <a:off x="4320825" y="5607370"/>
              <a:ext cx="2134214" cy="307777"/>
            </a:xfrm>
            <a:prstGeom prst="rect">
              <a:avLst/>
            </a:prstGeom>
            <a:noFill/>
          </p:spPr>
          <p:txBody>
            <a:bodyPr wrap="square" rtlCol="0">
              <a:spAutoFit/>
            </a:bodyPr>
            <a:lstStyle/>
            <a:p>
              <a:r>
                <a:rPr lang="en-US" sz="1400" b="1" dirty="0">
                  <a:solidFill>
                    <a:schemeClr val="bg1"/>
                  </a:solidFill>
                </a:rPr>
                <a:t>2.5 Proof-of-Principle</a:t>
              </a:r>
              <a:endParaRPr lang="en-CH" sz="1400" b="1" dirty="0">
                <a:solidFill>
                  <a:schemeClr val="bg1"/>
                </a:solidFill>
              </a:endParaRPr>
            </a:p>
          </p:txBody>
        </p:sp>
      </p:grpSp>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Tree>
    <p:extLst>
      <p:ext uri="{BB962C8B-B14F-4D97-AF65-F5344CB8AC3E}">
        <p14:creationId xmlns:p14="http://schemas.microsoft.com/office/powerpoint/2010/main" val="571038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7" name="TextBox 6">
            <a:extLst>
              <a:ext uri="{FF2B5EF4-FFF2-40B4-BE49-F238E27FC236}">
                <a16:creationId xmlns:a16="http://schemas.microsoft.com/office/drawing/2014/main" id="{5243B750-8A19-4091-CC47-D0AA717F629E}"/>
              </a:ext>
            </a:extLst>
          </p:cNvPr>
          <p:cNvSpPr txBox="1"/>
          <p:nvPr/>
        </p:nvSpPr>
        <p:spPr>
          <a:xfrm>
            <a:off x="206755" y="3510462"/>
            <a:ext cx="2849492"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Sequencing and Data Acquisition: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rPr>
              <a:t>NGS-Sequencing &amp; </a:t>
            </a: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sym typeface="Symbol" panose="05050102010706020507" pitchFamily="18" charset="2"/>
              </a:rPr>
              <a:t>Bioinformatic analysis of the FASTQ sequencing data of a representative portion of a naïve Nb library.</a:t>
            </a:r>
            <a:endPar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905D1366-B361-00D3-1844-1426A7EA440F}"/>
              </a:ext>
            </a:extLst>
          </p:cNvPr>
          <p:cNvSpPr txBox="1"/>
          <p:nvPr/>
        </p:nvSpPr>
        <p:spPr>
          <a:xfrm>
            <a:off x="6041924" y="3500871"/>
            <a:ext cx="257050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Molecular Docking:</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t>
            </a:r>
          </a:p>
          <a:p>
            <a:pPr lvl="0">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Using </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physics-based and </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deep learning-enhanced</a:t>
            </a:r>
            <a:r>
              <a:rPr kumimoji="0" lang="en-US" sz="1400" b="0" i="0" u="none" strike="noStrike" kern="1200" cap="none" spc="0" normalizeH="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docking simulations to predict binding affinities between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and target epitopes.</a:t>
            </a:r>
          </a:p>
        </p:txBody>
      </p:sp>
      <p:cxnSp>
        <p:nvCxnSpPr>
          <p:cNvPr id="10" name="Straight Arrow Connector 9">
            <a:extLst>
              <a:ext uri="{FF2B5EF4-FFF2-40B4-BE49-F238E27FC236}">
                <a16:creationId xmlns:a16="http://schemas.microsoft.com/office/drawing/2014/main" id="{49E04010-4C69-D021-53D3-09C8E687ECB8}"/>
              </a:ext>
            </a:extLst>
          </p:cNvPr>
          <p:cNvCxnSpPr>
            <a:cxnSpLocks/>
          </p:cNvCxnSpPr>
          <p:nvPr/>
        </p:nvCxnSpPr>
        <p:spPr>
          <a:xfrm>
            <a:off x="1507247" y="2307853"/>
            <a:ext cx="7441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6117D101-7F64-9233-684D-2DCDEBE0A788}"/>
              </a:ext>
            </a:extLst>
          </p:cNvPr>
          <p:cNvCxnSpPr>
            <a:cxnSpLocks/>
          </p:cNvCxnSpPr>
          <p:nvPr/>
        </p:nvCxnSpPr>
        <p:spPr>
          <a:xfrm>
            <a:off x="4164890" y="2307853"/>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EC2DDCB-EF2B-EA6F-0F19-BA1178125A10}"/>
              </a:ext>
            </a:extLst>
          </p:cNvPr>
          <p:cNvCxnSpPr>
            <a:cxnSpLocks/>
          </p:cNvCxnSpPr>
          <p:nvPr/>
        </p:nvCxnSpPr>
        <p:spPr>
          <a:xfrm>
            <a:off x="3056247" y="3506863"/>
            <a:ext cx="0" cy="133061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726ED33-90A9-55E9-32F0-5CFD52E4672F}"/>
              </a:ext>
            </a:extLst>
          </p:cNvPr>
          <p:cNvPicPr>
            <a:picLocks noChangeAspect="1"/>
          </p:cNvPicPr>
          <p:nvPr/>
        </p:nvPicPr>
        <p:blipFill rotWithShape="1">
          <a:blip r:embed="rId4"/>
          <a:srcRect t="12221" r="78580"/>
          <a:stretch/>
        </p:blipFill>
        <p:spPr>
          <a:xfrm>
            <a:off x="389236" y="1247863"/>
            <a:ext cx="1316452" cy="1709660"/>
          </a:xfrm>
          <a:prstGeom prst="rect">
            <a:avLst/>
          </a:prstGeom>
        </p:spPr>
      </p:pic>
      <p:pic>
        <p:nvPicPr>
          <p:cNvPr id="21" name="Picture 20">
            <a:extLst>
              <a:ext uri="{FF2B5EF4-FFF2-40B4-BE49-F238E27FC236}">
                <a16:creationId xmlns:a16="http://schemas.microsoft.com/office/drawing/2014/main" id="{4D26880E-88C9-D0F7-9267-356A4083D289}"/>
              </a:ext>
            </a:extLst>
          </p:cNvPr>
          <p:cNvPicPr>
            <a:picLocks noChangeAspect="1"/>
          </p:cNvPicPr>
          <p:nvPr/>
        </p:nvPicPr>
        <p:blipFill rotWithShape="1">
          <a:blip r:embed="rId4"/>
          <a:srcRect l="60810" t="21072" r="3531"/>
          <a:stretch/>
        </p:blipFill>
        <p:spPr>
          <a:xfrm rot="13405331">
            <a:off x="4866218" y="1785877"/>
            <a:ext cx="1586431" cy="1112777"/>
          </a:xfrm>
          <a:prstGeom prst="rect">
            <a:avLst/>
          </a:prstGeom>
        </p:spPr>
      </p:pic>
      <p:pic>
        <p:nvPicPr>
          <p:cNvPr id="17" name="Picture 16">
            <a:extLst>
              <a:ext uri="{FF2B5EF4-FFF2-40B4-BE49-F238E27FC236}">
                <a16:creationId xmlns:a16="http://schemas.microsoft.com/office/drawing/2014/main" id="{C04B1C18-6609-AE4E-38CF-FC2F78C99E8D}"/>
              </a:ext>
            </a:extLst>
          </p:cNvPr>
          <p:cNvPicPr>
            <a:picLocks noChangeAspect="1"/>
          </p:cNvPicPr>
          <p:nvPr/>
        </p:nvPicPr>
        <p:blipFill rotWithShape="1">
          <a:blip r:embed="rId4"/>
          <a:srcRect l="25462" t="28249" r="38879"/>
          <a:stretch/>
        </p:blipFill>
        <p:spPr>
          <a:xfrm>
            <a:off x="2419663" y="1777232"/>
            <a:ext cx="1745226" cy="1112848"/>
          </a:xfrm>
          <a:prstGeom prst="rect">
            <a:avLst/>
          </a:prstGeom>
        </p:spPr>
      </p:pic>
      <p:cxnSp>
        <p:nvCxnSpPr>
          <p:cNvPr id="22" name="Straight Arrow Connector 21">
            <a:extLst>
              <a:ext uri="{FF2B5EF4-FFF2-40B4-BE49-F238E27FC236}">
                <a16:creationId xmlns:a16="http://schemas.microsoft.com/office/drawing/2014/main" id="{8E563857-E6E6-1CAE-FDA1-756A1FD2462E}"/>
              </a:ext>
            </a:extLst>
          </p:cNvPr>
          <p:cNvCxnSpPr>
            <a:cxnSpLocks/>
          </p:cNvCxnSpPr>
          <p:nvPr/>
        </p:nvCxnSpPr>
        <p:spPr>
          <a:xfrm>
            <a:off x="6366366" y="2306068"/>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C38F04E-0B73-3C92-53EB-BA4DD5A971B6}"/>
              </a:ext>
            </a:extLst>
          </p:cNvPr>
          <p:cNvSpPr txBox="1"/>
          <p:nvPr/>
        </p:nvSpPr>
        <p:spPr>
          <a:xfrm>
            <a:off x="3223509" y="3519455"/>
            <a:ext cx="2546052"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Structural Prediction: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Employing ML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ImmuneBuilder</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to predict the 3D structures of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Selection of the best algorithm in terms of speed and accuracy.</a:t>
            </a:r>
            <a:r>
              <a:rPr kumimoji="0" lang="en-US" sz="1400" b="0" i="0" u="none" strike="noStrike" kern="1200" cap="none" spc="0" normalizeH="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Ranking of structures (stability, precision).</a:t>
            </a:r>
            <a:endParaRPr kumimoji="0" lang="en-CH"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8" name="Straight Connector 27">
            <a:extLst>
              <a:ext uri="{FF2B5EF4-FFF2-40B4-BE49-F238E27FC236}">
                <a16:creationId xmlns:a16="http://schemas.microsoft.com/office/drawing/2014/main" id="{3C189865-64CF-F012-43D8-1F04F3A3DDF5}"/>
              </a:ext>
            </a:extLst>
          </p:cNvPr>
          <p:cNvCxnSpPr>
            <a:cxnSpLocks/>
          </p:cNvCxnSpPr>
          <p:nvPr/>
        </p:nvCxnSpPr>
        <p:spPr>
          <a:xfrm>
            <a:off x="5905742" y="3482612"/>
            <a:ext cx="0" cy="1330610"/>
          </a:xfrm>
          <a:prstGeom prst="line">
            <a:avLst/>
          </a:prstGeom>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B4C028BD-0F45-BD5D-31B7-A635F290E107}"/>
              </a:ext>
            </a:extLst>
          </p:cNvPr>
          <p:cNvGrpSpPr/>
          <p:nvPr/>
        </p:nvGrpSpPr>
        <p:grpSpPr>
          <a:xfrm>
            <a:off x="7231448" y="1568733"/>
            <a:ext cx="2500652" cy="1318670"/>
            <a:chOff x="8550831" y="3173637"/>
            <a:chExt cx="2876982" cy="1720444"/>
          </a:xfrm>
        </p:grpSpPr>
        <p:pic>
          <p:nvPicPr>
            <p:cNvPr id="24" name="Picture 23">
              <a:extLst>
                <a:ext uri="{FF2B5EF4-FFF2-40B4-BE49-F238E27FC236}">
                  <a16:creationId xmlns:a16="http://schemas.microsoft.com/office/drawing/2014/main" id="{AF8627A3-7048-CCF9-D88F-7647493EC715}"/>
                </a:ext>
              </a:extLst>
            </p:cNvPr>
            <p:cNvPicPr>
              <a:picLocks noChangeAspect="1"/>
            </p:cNvPicPr>
            <p:nvPr/>
          </p:nvPicPr>
          <p:blipFill rotWithShape="1">
            <a:blip r:embed="rId5"/>
            <a:srcRect t="888"/>
            <a:stretch/>
          </p:blipFill>
          <p:spPr>
            <a:xfrm>
              <a:off x="8550831" y="3173637"/>
              <a:ext cx="2876982" cy="1720444"/>
            </a:xfrm>
            <a:prstGeom prst="rect">
              <a:avLst/>
            </a:prstGeom>
          </p:spPr>
        </p:pic>
        <p:cxnSp>
          <p:nvCxnSpPr>
            <p:cNvPr id="30" name="Straight Connector 29">
              <a:extLst>
                <a:ext uri="{FF2B5EF4-FFF2-40B4-BE49-F238E27FC236}">
                  <a16:creationId xmlns:a16="http://schemas.microsoft.com/office/drawing/2014/main" id="{1DFD0A8F-40E2-3A20-6816-508F1586F1E4}"/>
                </a:ext>
              </a:extLst>
            </p:cNvPr>
            <p:cNvCxnSpPr/>
            <p:nvPr/>
          </p:nvCxnSpPr>
          <p:spPr>
            <a:xfrm>
              <a:off x="8554389" y="3173637"/>
              <a:ext cx="329879" cy="0"/>
            </a:xfrm>
            <a:prstGeom prst="line">
              <a:avLst/>
            </a:prstGeom>
          </p:spPr>
          <p:style>
            <a:lnRef idx="2">
              <a:schemeClr val="dk1"/>
            </a:lnRef>
            <a:fillRef idx="0">
              <a:schemeClr val="dk1"/>
            </a:fillRef>
            <a:effectRef idx="1">
              <a:schemeClr val="dk1"/>
            </a:effectRef>
            <a:fontRef idx="minor">
              <a:schemeClr val="tx1"/>
            </a:fontRef>
          </p:style>
        </p:cxnSp>
      </p:grpSp>
      <p:cxnSp>
        <p:nvCxnSpPr>
          <p:cNvPr id="32" name="Straight Connector 31">
            <a:extLst>
              <a:ext uri="{FF2B5EF4-FFF2-40B4-BE49-F238E27FC236}">
                <a16:creationId xmlns:a16="http://schemas.microsoft.com/office/drawing/2014/main" id="{4F39DD1B-AE6E-F5EA-0A14-32540960601E}"/>
              </a:ext>
            </a:extLst>
          </p:cNvPr>
          <p:cNvCxnSpPr>
            <a:cxnSpLocks/>
          </p:cNvCxnSpPr>
          <p:nvPr/>
        </p:nvCxnSpPr>
        <p:spPr>
          <a:xfrm>
            <a:off x="8680903" y="3506863"/>
            <a:ext cx="0" cy="133061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8A92EA60-9FAF-E5AB-651D-80351838BF92}"/>
              </a:ext>
            </a:extLst>
          </p:cNvPr>
          <p:cNvSpPr txBox="1"/>
          <p:nvPr/>
        </p:nvSpPr>
        <p:spPr>
          <a:xfrm>
            <a:off x="8899549" y="3519455"/>
            <a:ext cx="307614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Data Integration and Analysis:  </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Aggregating data from various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omic</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technologies to map the epitopes of human body and identify key biomarkers: </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mapping “the Hidden Human </a:t>
            </a:r>
            <a:r>
              <a:rPr lang="en-US" sz="1400" dirty="0" err="1">
                <a:solidFill>
                  <a:prstClr val="black"/>
                </a:solidFill>
                <a:latin typeface="Aptos Display" panose="02110004020202020204"/>
                <a:ea typeface="Calibri Light" panose="020F0302020204030204" pitchFamily="34" charset="0"/>
                <a:cs typeface="Calibri Light" panose="020F0302020204030204" pitchFamily="34" charset="0"/>
              </a:rPr>
              <a:t>Epitopome</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 </a:t>
            </a:r>
            <a:endPar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endParaRPr>
          </a:p>
        </p:txBody>
      </p:sp>
      <p:cxnSp>
        <p:nvCxnSpPr>
          <p:cNvPr id="34" name="Straight Arrow Connector 33">
            <a:extLst>
              <a:ext uri="{FF2B5EF4-FFF2-40B4-BE49-F238E27FC236}">
                <a16:creationId xmlns:a16="http://schemas.microsoft.com/office/drawing/2014/main" id="{E4FCB4A4-DAD3-76AC-7327-64646CC44D90}"/>
              </a:ext>
            </a:extLst>
          </p:cNvPr>
          <p:cNvCxnSpPr>
            <a:cxnSpLocks/>
          </p:cNvCxnSpPr>
          <p:nvPr/>
        </p:nvCxnSpPr>
        <p:spPr>
          <a:xfrm>
            <a:off x="9818168" y="2292517"/>
            <a:ext cx="51642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3634F42-588A-E50D-0F2B-31400EBD9683}"/>
              </a:ext>
            </a:extLst>
          </p:cNvPr>
          <p:cNvSpPr txBox="1"/>
          <p:nvPr/>
        </p:nvSpPr>
        <p:spPr>
          <a:xfrm>
            <a:off x="9349" y="6613681"/>
            <a:ext cx="80572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Image #4: Adapted from Biosig Lab:https://biosig.lab.uq.edu.au/csm_ab/</a:t>
            </a:r>
            <a:endParaRPr kumimoji="0" lang="en-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endParaRPr>
          </a:p>
        </p:txBody>
      </p:sp>
      <p:pic>
        <p:nvPicPr>
          <p:cNvPr id="37" name="Graphic 36" descr="Badge 1 with solid fill">
            <a:extLst>
              <a:ext uri="{FF2B5EF4-FFF2-40B4-BE49-F238E27FC236}">
                <a16:creationId xmlns:a16="http://schemas.microsoft.com/office/drawing/2014/main" id="{F8BAA7EB-D25D-F518-D9AC-1EC5A3ACAF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55" y="3209925"/>
            <a:ext cx="377184" cy="377184"/>
          </a:xfrm>
          <a:prstGeom prst="rect">
            <a:avLst/>
          </a:prstGeom>
        </p:spPr>
      </p:pic>
      <p:pic>
        <p:nvPicPr>
          <p:cNvPr id="39" name="Graphic 38" descr="Badge 4 with solid fill">
            <a:extLst>
              <a:ext uri="{FF2B5EF4-FFF2-40B4-BE49-F238E27FC236}">
                <a16:creationId xmlns:a16="http://schemas.microsoft.com/office/drawing/2014/main" id="{6263797B-B51B-624E-23BA-32FE255BD4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2239" y="3227539"/>
            <a:ext cx="359570" cy="359570"/>
          </a:xfrm>
          <a:prstGeom prst="rect">
            <a:avLst/>
          </a:prstGeom>
        </p:spPr>
      </p:pic>
      <p:pic>
        <p:nvPicPr>
          <p:cNvPr id="41" name="Graphic 40" descr="Badge with solid fill">
            <a:extLst>
              <a:ext uri="{FF2B5EF4-FFF2-40B4-BE49-F238E27FC236}">
                <a16:creationId xmlns:a16="http://schemas.microsoft.com/office/drawing/2014/main" id="{249907C7-02FE-0B10-D163-3032D07EEB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55035" y="3229156"/>
            <a:ext cx="359570" cy="359570"/>
          </a:xfrm>
          <a:prstGeom prst="rect">
            <a:avLst/>
          </a:prstGeom>
        </p:spPr>
      </p:pic>
      <p:pic>
        <p:nvPicPr>
          <p:cNvPr id="43" name="Graphic 42" descr="Badge 3 with solid fill">
            <a:extLst>
              <a:ext uri="{FF2B5EF4-FFF2-40B4-BE49-F238E27FC236}">
                <a16:creationId xmlns:a16="http://schemas.microsoft.com/office/drawing/2014/main" id="{B1A12351-1D3E-EB34-3C89-74135C2F30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06991" y="3186481"/>
            <a:ext cx="359570" cy="359570"/>
          </a:xfrm>
          <a:prstGeom prst="rect">
            <a:avLst/>
          </a:prstGeom>
        </p:spPr>
      </p:pic>
      <p:pic>
        <p:nvPicPr>
          <p:cNvPr id="47" name="Picture 46" descr="A sphere with many spheres&#10;&#10;Description automatically generated with medium confidence">
            <a:extLst>
              <a:ext uri="{FF2B5EF4-FFF2-40B4-BE49-F238E27FC236}">
                <a16:creationId xmlns:a16="http://schemas.microsoft.com/office/drawing/2014/main" id="{58A6D77E-9FC2-E6B7-9718-EAC8678C8B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48644" y="1720748"/>
            <a:ext cx="1225816" cy="1225816"/>
          </a:xfrm>
          <a:prstGeom prst="rect">
            <a:avLst/>
          </a:prstGeom>
        </p:spPr>
      </p:pic>
      <p:sp>
        <p:nvSpPr>
          <p:cNvPr id="50" name="TextBox 49">
            <a:extLst>
              <a:ext uri="{FF2B5EF4-FFF2-40B4-BE49-F238E27FC236}">
                <a16:creationId xmlns:a16="http://schemas.microsoft.com/office/drawing/2014/main" id="{2061096C-848E-FDF7-5C10-5AF9C88E32CA}"/>
              </a:ext>
            </a:extLst>
          </p:cNvPr>
          <p:cNvSpPr txBox="1"/>
          <p:nvPr/>
        </p:nvSpPr>
        <p:spPr>
          <a:xfrm>
            <a:off x="10551829" y="1518516"/>
            <a:ext cx="16770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ptos" panose="02110004020202020204"/>
                <a:ea typeface="+mn-ea"/>
                <a:cs typeface="+mn-cs"/>
              </a:rPr>
              <a:t>The Hidden Human </a:t>
            </a:r>
            <a:r>
              <a:rPr kumimoji="0" lang="en-US" sz="800" b="1" i="1" u="none" strike="noStrike" kern="1200" cap="none" spc="0" normalizeH="0" baseline="0" noProof="0" dirty="0" err="1">
                <a:ln>
                  <a:noFill/>
                </a:ln>
                <a:solidFill>
                  <a:prstClr val="black"/>
                </a:solidFill>
                <a:effectLst/>
                <a:uLnTx/>
                <a:uFillTx/>
                <a:latin typeface="Aptos" panose="02110004020202020204"/>
                <a:ea typeface="+mn-ea"/>
                <a:cs typeface="+mn-cs"/>
              </a:rPr>
              <a:t>Epitopome</a:t>
            </a:r>
            <a:endParaRPr kumimoji="0" lang="en-CH" sz="8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5921A24-AAEC-3A95-39AB-A9EB9F1D6F74}"/>
              </a:ext>
            </a:extLst>
          </p:cNvPr>
          <p:cNvSpPr txBox="1"/>
          <p:nvPr/>
        </p:nvSpPr>
        <p:spPr>
          <a:xfrm>
            <a:off x="1047462" y="5571272"/>
            <a:ext cx="10599296" cy="954107"/>
          </a:xfrm>
          <a:prstGeom prst="rect">
            <a:avLst/>
          </a:prstGeom>
          <a:noFill/>
          <a:ln>
            <a:solidFill>
              <a:schemeClr val="accent1"/>
            </a:solidFill>
          </a:ln>
        </p:spPr>
        <p:txBody>
          <a:bodyPr wrap="square" rtlCol="0">
            <a:spAutoFit/>
          </a:bodyPr>
          <a:lstStyle/>
          <a:p>
            <a:pPr algn="just"/>
            <a:r>
              <a:rPr lang="en-GB" sz="1400" dirty="0">
                <a:solidFill>
                  <a:srgbClr val="000000"/>
                </a:solidFill>
                <a:effectLst/>
                <a:ea typeface="Times New Roman" panose="02020603050405020304" pitchFamily="18" charset="0"/>
                <a:cs typeface="Courier New" panose="02070309020205020404" pitchFamily="49" charset="0"/>
              </a:rPr>
              <a:t>Identification of potential ligands by ML-based docking against (known) antigens already used for in vitro panning. Testing of possible docking outcomes using deep learning algorithms. Focus on immune checkpoint inhibitors (PD1, PDL1, CTLA4, LIG3), as well as some biomarkers targeting cancer antigens (CD20, HER2, VEGF, EGFR). </a:t>
            </a:r>
            <a:r>
              <a:rPr lang="en-GB" sz="1400" dirty="0">
                <a:solidFill>
                  <a:srgbClr val="000000"/>
                </a:solidFill>
                <a:effectLst/>
                <a:ea typeface="Times New Roman" panose="02020603050405020304" pitchFamily="18" charset="0"/>
              </a:rPr>
              <a:t>Cloning, production, and functional validation of the proposed ligands.</a:t>
            </a:r>
            <a:r>
              <a:rPr lang="en-US" sz="1400" dirty="0">
                <a:solidFill>
                  <a:srgbClr val="000000"/>
                </a:solidFill>
                <a:ea typeface="Times New Roman" panose="02020603050405020304" pitchFamily="18" charset="0"/>
              </a:rPr>
              <a:t> Comparison of the candidates from docking and the clones from in vitro panning.</a:t>
            </a:r>
            <a:r>
              <a:rPr lang="en-GB" sz="1400" dirty="0">
                <a:solidFill>
                  <a:srgbClr val="000000"/>
                </a:solidFill>
                <a:effectLst/>
                <a:ea typeface="Times New Roman" panose="02020603050405020304" pitchFamily="18" charset="0"/>
              </a:rPr>
              <a:t>  </a:t>
            </a:r>
            <a:endParaRPr lang="en-CH" sz="1400" dirty="0"/>
          </a:p>
        </p:txBody>
      </p:sp>
      <p:grpSp>
        <p:nvGrpSpPr>
          <p:cNvPr id="9" name="Group 8">
            <a:extLst>
              <a:ext uri="{FF2B5EF4-FFF2-40B4-BE49-F238E27FC236}">
                <a16:creationId xmlns:a16="http://schemas.microsoft.com/office/drawing/2014/main" id="{B0CA5014-B3C3-F0B6-C950-14CFA5CA543D}"/>
              </a:ext>
            </a:extLst>
          </p:cNvPr>
          <p:cNvGrpSpPr/>
          <p:nvPr/>
        </p:nvGrpSpPr>
        <p:grpSpPr>
          <a:xfrm>
            <a:off x="4840538" y="5270096"/>
            <a:ext cx="2189216" cy="307777"/>
            <a:chOff x="4265823" y="5607370"/>
            <a:chExt cx="2189216" cy="307777"/>
          </a:xfrm>
        </p:grpSpPr>
        <p:sp>
          <p:nvSpPr>
            <p:cNvPr id="6" name="Rectangle: Rounded Corners 5">
              <a:extLst>
                <a:ext uri="{FF2B5EF4-FFF2-40B4-BE49-F238E27FC236}">
                  <a16:creationId xmlns:a16="http://schemas.microsoft.com/office/drawing/2014/main" id="{59DDEFE0-2505-70A4-59B6-0EDEBD049F8A}"/>
                </a:ext>
              </a:extLst>
            </p:cNvPr>
            <p:cNvSpPr/>
            <p:nvPr/>
          </p:nvSpPr>
          <p:spPr>
            <a:xfrm>
              <a:off x="4265823" y="5607370"/>
              <a:ext cx="2008309" cy="307777"/>
            </a:xfrm>
            <a:prstGeom prst="roundRect">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B8104C5B-2999-663D-5693-E2BC79F516D9}"/>
                </a:ext>
              </a:extLst>
            </p:cNvPr>
            <p:cNvSpPr txBox="1"/>
            <p:nvPr/>
          </p:nvSpPr>
          <p:spPr>
            <a:xfrm>
              <a:off x="4320825" y="5607370"/>
              <a:ext cx="2134214" cy="307777"/>
            </a:xfrm>
            <a:prstGeom prst="rect">
              <a:avLst/>
            </a:prstGeom>
            <a:noFill/>
          </p:spPr>
          <p:txBody>
            <a:bodyPr wrap="square" rtlCol="0">
              <a:spAutoFit/>
            </a:bodyPr>
            <a:lstStyle/>
            <a:p>
              <a:r>
                <a:rPr lang="en-US" sz="1400" b="1" dirty="0">
                  <a:solidFill>
                    <a:schemeClr val="bg1"/>
                  </a:solidFill>
                </a:rPr>
                <a:t>2.5 Proof-of-Principle</a:t>
              </a:r>
              <a:endParaRPr lang="en-CH" sz="1400" b="1" dirty="0">
                <a:solidFill>
                  <a:schemeClr val="bg1"/>
                </a:solidFill>
              </a:endParaRPr>
            </a:p>
          </p:txBody>
        </p:sp>
      </p:grpSp>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Tree>
    <p:extLst>
      <p:ext uri="{BB962C8B-B14F-4D97-AF65-F5344CB8AC3E}">
        <p14:creationId xmlns:p14="http://schemas.microsoft.com/office/powerpoint/2010/main" val="2907235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a:solidFill>
                  <a:srgbClr val="45867D"/>
                </a:solidFill>
              </a:rPr>
              <a:t>Expected Outcomes</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6" y="1621765"/>
            <a:ext cx="4553528" cy="4788271"/>
          </a:xfrm>
        </p:spPr>
        <p:txBody>
          <a:bodyPr>
            <a:normAutofit fontScale="85000" lnSpcReduction="20000"/>
          </a:bodyPr>
          <a:lstStyle/>
          <a:p>
            <a:pPr marL="0" indent="0" algn="just">
              <a:buNone/>
            </a:pPr>
            <a:r>
              <a:rPr lang="de-CH" sz="2200" b="1" dirty="0">
                <a:solidFill>
                  <a:srgbClr val="0F5249"/>
                </a:solidFill>
              </a:rPr>
              <a:t>Nanobody 3D structure prediction and refinement</a:t>
            </a:r>
          </a:p>
          <a:p>
            <a:pPr marL="0" indent="0" algn="just">
              <a:buNone/>
            </a:pPr>
            <a:r>
              <a:rPr lang="de-CH" sz="2200" dirty="0"/>
              <a:t>Build a library of 3D Nb structures. </a:t>
            </a:r>
          </a:p>
          <a:p>
            <a:pPr marL="0" indent="0" algn="just">
              <a:buNone/>
            </a:pPr>
            <a:endParaRPr lang="de-CH" sz="2200" b="1" dirty="0">
              <a:solidFill>
                <a:srgbClr val="0F5249"/>
              </a:solidFill>
            </a:endParaRPr>
          </a:p>
          <a:p>
            <a:pPr marL="0" indent="0" algn="just">
              <a:buNone/>
            </a:pPr>
            <a:r>
              <a:rPr lang="de-CH" sz="2200" b="1" dirty="0">
                <a:solidFill>
                  <a:srgbClr val="0F5249"/>
                </a:solidFill>
              </a:rPr>
              <a:t>Mapping «the human epitopome»: </a:t>
            </a:r>
          </a:p>
          <a:p>
            <a:pPr marL="0" indent="0" algn="just">
              <a:buNone/>
            </a:pPr>
            <a:r>
              <a:rPr lang="de-CH" sz="2200" dirty="0"/>
              <a:t>Build a comprehensive catalog of nanobodies for unexplored biomarkers (epitopes on antigens).</a:t>
            </a:r>
          </a:p>
          <a:p>
            <a:pPr marL="0" indent="0" algn="just">
              <a:buNone/>
            </a:pPr>
            <a:endParaRPr lang="de-CH" sz="2200" dirty="0"/>
          </a:p>
          <a:p>
            <a:pPr marL="0" indent="0" algn="just">
              <a:buNone/>
            </a:pPr>
            <a:r>
              <a:rPr lang="de-CH" sz="2200" b="1" dirty="0">
                <a:solidFill>
                  <a:srgbClr val="0F5249"/>
                </a:solidFill>
              </a:rPr>
              <a:t>Novel biomarker discovery: </a:t>
            </a:r>
          </a:p>
          <a:p>
            <a:pPr marL="0" indent="0" algn="just">
              <a:buNone/>
            </a:pPr>
            <a:r>
              <a:rPr lang="de-CH" sz="2200" dirty="0"/>
              <a:t>Identify new biomarkers for better diagnostic and therapeutic interventions.</a:t>
            </a:r>
          </a:p>
          <a:p>
            <a:pPr marL="0" indent="0" algn="just">
              <a:buNone/>
            </a:pPr>
            <a:endParaRPr lang="de-CH" sz="2200" dirty="0"/>
          </a:p>
          <a:p>
            <a:pPr marL="0" indent="0" algn="just">
              <a:buNone/>
            </a:pPr>
            <a:r>
              <a:rPr lang="de-CH" sz="2200" b="1" dirty="0">
                <a:solidFill>
                  <a:srgbClr val="0F5249"/>
                </a:solidFill>
              </a:rPr>
              <a:t>Clinical applications: </a:t>
            </a:r>
          </a:p>
          <a:p>
            <a:pPr marL="0" indent="0" algn="just">
              <a:buNone/>
            </a:pPr>
            <a:r>
              <a:rPr lang="de-CH" sz="2200" dirty="0"/>
              <a:t>Nanobodies can be used for diagnostics (biosensors) and personalized therapies.</a:t>
            </a:r>
          </a:p>
          <a:p>
            <a:pPr marL="0" indent="0" algn="just">
              <a:buNone/>
            </a:pPr>
            <a:endParaRPr lang="en-CH" sz="2000" dirty="0"/>
          </a:p>
        </p:txBody>
      </p:sp>
      <p:pic>
        <p:nvPicPr>
          <p:cNvPr id="5" name="Picture 4" descr="A sphere with many spheres&#10;&#10;Description automatically generated with medium confidence">
            <a:extLst>
              <a:ext uri="{FF2B5EF4-FFF2-40B4-BE49-F238E27FC236}">
                <a16:creationId xmlns:a16="http://schemas.microsoft.com/office/drawing/2014/main" id="{19AE0459-8899-08BC-5E35-A7BE3143564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546785" y="300302"/>
            <a:ext cx="6557698" cy="6557698"/>
          </a:xfrm>
          <a:prstGeom prst="rect">
            <a:avLst/>
          </a:prstGeom>
        </p:spPr>
      </p:pic>
      <p:sp>
        <p:nvSpPr>
          <p:cNvPr id="4" name="TextBox 3">
            <a:extLst>
              <a:ext uri="{FF2B5EF4-FFF2-40B4-BE49-F238E27FC236}">
                <a16:creationId xmlns:a16="http://schemas.microsoft.com/office/drawing/2014/main" id="{D7D7DA3B-5E72-2592-E6B0-986E7CC89353}"/>
              </a:ext>
            </a:extLst>
          </p:cNvPr>
          <p:cNvSpPr txBox="1"/>
          <p:nvPr/>
        </p:nvSpPr>
        <p:spPr>
          <a:xfrm>
            <a:off x="9349" y="6613681"/>
            <a:ext cx="80572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Image generated using DALL-E, Open-AI, 2024.</a:t>
            </a:r>
            <a:endParaRPr kumimoji="0" lang="en-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3475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Conclusion</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fontScale="85000" lnSpcReduction="20000"/>
          </a:bodyPr>
          <a:lstStyle/>
          <a:p>
            <a:pPr marL="0" indent="0" algn="just">
              <a:lnSpc>
                <a:spcPct val="150000"/>
              </a:lnSpc>
              <a:buNone/>
            </a:pPr>
            <a:r>
              <a:rPr lang="en-US" sz="2200" b="1" dirty="0">
                <a:solidFill>
                  <a:srgbClr val="45867D"/>
                </a:solidFill>
              </a:rPr>
              <a:t>Summary: </a:t>
            </a:r>
            <a:r>
              <a:rPr lang="en-US" sz="2200" dirty="0"/>
              <a:t>Combining ML and nanobody research offers a new approach for discovering biomarkers and treating diseases:</a:t>
            </a:r>
          </a:p>
          <a:p>
            <a:pPr marL="457200" lvl="1" indent="0" algn="just" eaLnBrk="0" fontAlgn="base" hangingPunct="0">
              <a:lnSpc>
                <a:spcPct val="150000"/>
              </a:lnSpc>
              <a:spcBef>
                <a:spcPct val="0"/>
              </a:spcBef>
              <a:spcAft>
                <a:spcPct val="0"/>
              </a:spcAft>
              <a:buFontTx/>
              <a:buChar char="•"/>
            </a:pPr>
            <a:r>
              <a:rPr kumimoji="0" lang="en-US" altLang="en-CH" sz="2200" b="1" i="0" u="none" strike="noStrike" cap="none" normalizeH="0" baseline="0" dirty="0">
                <a:ln>
                  <a:noFill/>
                </a:ln>
                <a:solidFill>
                  <a:schemeClr val="tx1"/>
                </a:solidFill>
                <a:effectLst/>
                <a:latin typeface="Arial" panose="020B0604020202020204" pitchFamily="34" charset="0"/>
              </a:rPr>
              <a:t> </a:t>
            </a:r>
            <a:r>
              <a:rPr kumimoji="0" lang="en-CH" altLang="en-CH" sz="2200" b="1" i="0" u="none" strike="noStrike" cap="none" normalizeH="0" baseline="0" dirty="0">
                <a:ln>
                  <a:noFill/>
                </a:ln>
                <a:solidFill>
                  <a:schemeClr val="tx1"/>
                </a:solidFill>
                <a:effectLst/>
                <a:latin typeface="Arial" panose="020B0604020202020204" pitchFamily="34" charset="0"/>
              </a:rPr>
              <a:t>Improved diagnostics</a:t>
            </a:r>
            <a:r>
              <a:rPr kumimoji="0" lang="en-CH" altLang="en-CH" sz="2200" b="0" i="0" u="none" strike="noStrike" cap="none" normalizeH="0" baseline="0" dirty="0">
                <a:ln>
                  <a:noFill/>
                </a:ln>
                <a:solidFill>
                  <a:schemeClr val="tx1"/>
                </a:solidFill>
                <a:effectLst/>
                <a:latin typeface="Arial" panose="020B0604020202020204" pitchFamily="34" charset="0"/>
              </a:rPr>
              <a:t>: Faster, more accurate detection of cancer biomarkers in fluids (e.g., blood, urine).</a:t>
            </a:r>
          </a:p>
          <a:p>
            <a:pPr marL="457200" lvl="1" indent="0" algn="just" eaLnBrk="0" fontAlgn="base" hangingPunct="0">
              <a:lnSpc>
                <a:spcPct val="150000"/>
              </a:lnSpc>
              <a:spcBef>
                <a:spcPct val="0"/>
              </a:spcBef>
              <a:spcAft>
                <a:spcPct val="0"/>
              </a:spcAft>
              <a:buFontTx/>
              <a:buChar char="•"/>
            </a:pPr>
            <a:r>
              <a:rPr kumimoji="0" lang="en-US" altLang="en-CH" sz="2200" b="1" i="0" u="none" strike="noStrike" cap="none" normalizeH="0" baseline="0" dirty="0">
                <a:ln>
                  <a:noFill/>
                </a:ln>
                <a:solidFill>
                  <a:schemeClr val="tx1"/>
                </a:solidFill>
                <a:effectLst/>
                <a:latin typeface="Arial" panose="020B0604020202020204" pitchFamily="34" charset="0"/>
              </a:rPr>
              <a:t> </a:t>
            </a:r>
            <a:r>
              <a:rPr kumimoji="0" lang="en-CH" altLang="en-CH" sz="2200" b="1" i="0" u="none" strike="noStrike" cap="none" normalizeH="0" baseline="0" dirty="0">
                <a:ln>
                  <a:noFill/>
                </a:ln>
                <a:solidFill>
                  <a:schemeClr val="tx1"/>
                </a:solidFill>
                <a:effectLst/>
                <a:latin typeface="Arial" panose="020B0604020202020204" pitchFamily="34" charset="0"/>
              </a:rPr>
              <a:t>Personalized therapies</a:t>
            </a:r>
            <a:r>
              <a:rPr kumimoji="0" lang="en-CH" altLang="en-CH" sz="2200" b="0" i="0" u="none" strike="noStrike" cap="none" normalizeH="0" baseline="0" dirty="0">
                <a:ln>
                  <a:noFill/>
                </a:ln>
                <a:solidFill>
                  <a:schemeClr val="tx1"/>
                </a:solidFill>
                <a:effectLst/>
                <a:latin typeface="Arial" panose="020B0604020202020204" pitchFamily="34" charset="0"/>
              </a:rPr>
              <a:t>: Nanobodies allow for targeted treatments that improve effectiveness and reduce side effects.</a:t>
            </a:r>
          </a:p>
          <a:p>
            <a:pPr marL="457200" lvl="1" indent="0" algn="just" eaLnBrk="0" fontAlgn="base" hangingPunct="0">
              <a:lnSpc>
                <a:spcPct val="150000"/>
              </a:lnSpc>
              <a:spcBef>
                <a:spcPct val="0"/>
              </a:spcBef>
              <a:spcAft>
                <a:spcPct val="0"/>
              </a:spcAft>
              <a:buFontTx/>
              <a:buChar char="•"/>
            </a:pPr>
            <a:r>
              <a:rPr kumimoji="0" lang="en-US" altLang="en-CH" sz="2200" b="1" i="0" u="none" strike="noStrike" cap="none" normalizeH="0" baseline="0" dirty="0">
                <a:ln>
                  <a:noFill/>
                </a:ln>
                <a:solidFill>
                  <a:schemeClr val="tx1"/>
                </a:solidFill>
                <a:effectLst/>
                <a:latin typeface="Arial" panose="020B0604020202020204" pitchFamily="34" charset="0"/>
              </a:rPr>
              <a:t> </a:t>
            </a:r>
            <a:r>
              <a:rPr kumimoji="0" lang="en-CH" altLang="en-CH" sz="2200" b="1" i="0" u="none" strike="noStrike" cap="none" normalizeH="0" baseline="0" dirty="0">
                <a:ln>
                  <a:noFill/>
                </a:ln>
                <a:solidFill>
                  <a:schemeClr val="tx1"/>
                </a:solidFill>
                <a:effectLst/>
                <a:latin typeface="Arial" panose="020B0604020202020204" pitchFamily="34" charset="0"/>
              </a:rPr>
              <a:t>Clinical relevance</a:t>
            </a:r>
            <a:r>
              <a:rPr kumimoji="0" lang="en-CH" altLang="en-CH" sz="2200" b="0" i="0" u="none" strike="noStrike" cap="none" normalizeH="0" baseline="0" dirty="0">
                <a:ln>
                  <a:noFill/>
                </a:ln>
                <a:solidFill>
                  <a:schemeClr val="tx1"/>
                </a:solidFill>
                <a:effectLst/>
                <a:latin typeface="Arial" panose="020B0604020202020204" pitchFamily="34" charset="0"/>
              </a:rPr>
              <a:t>: Particularly valuable for cancers with poor early detection and for diseases </a:t>
            </a:r>
            <a:r>
              <a:rPr kumimoji="0" lang="en-US" altLang="en-CH" sz="2200" b="0" i="0" u="none" strike="noStrike" cap="none" normalizeH="0" baseline="0" dirty="0">
                <a:ln>
                  <a:noFill/>
                </a:ln>
                <a:solidFill>
                  <a:schemeClr val="tx1"/>
                </a:solidFill>
                <a:effectLst/>
                <a:latin typeface="Arial" panose="020B0604020202020204" pitchFamily="34" charset="0"/>
              </a:rPr>
              <a:t>(i.e., </a:t>
            </a:r>
            <a:r>
              <a:rPr kumimoji="0" lang="en-CH" altLang="en-CH" sz="2200" b="0" i="0" u="none" strike="noStrike" cap="none" normalizeH="0" baseline="0" dirty="0">
                <a:ln>
                  <a:noFill/>
                </a:ln>
                <a:solidFill>
                  <a:schemeClr val="tx1"/>
                </a:solidFill>
                <a:effectLst/>
                <a:latin typeface="Arial" panose="020B0604020202020204" pitchFamily="34" charset="0"/>
              </a:rPr>
              <a:t>paediatric osteosarcoma</a:t>
            </a:r>
            <a:r>
              <a:rPr kumimoji="0" lang="en-US" altLang="en-CH" sz="2200" b="0" i="0" u="none" strike="noStrike" cap="none" normalizeH="0" baseline="0" dirty="0">
                <a:ln>
                  <a:noFill/>
                </a:ln>
                <a:solidFill>
                  <a:schemeClr val="tx1"/>
                </a:solidFill>
                <a:effectLst/>
                <a:latin typeface="Arial" panose="020B0604020202020204" pitchFamily="34" charset="0"/>
              </a:rPr>
              <a:t>s, glioblastomas)</a:t>
            </a:r>
            <a:r>
              <a:rPr kumimoji="0" lang="en-CH" altLang="en-CH" sz="2200" b="0" i="0" u="none" strike="noStrike" cap="none" normalizeH="0" baseline="0" dirty="0">
                <a:ln>
                  <a:noFill/>
                </a:ln>
                <a:solidFill>
                  <a:schemeClr val="tx1"/>
                </a:solidFill>
                <a:effectLst/>
                <a:latin typeface="Arial" panose="020B0604020202020204" pitchFamily="34" charset="0"/>
              </a:rPr>
              <a:t> that need better treatment options.</a:t>
            </a:r>
          </a:p>
          <a:p>
            <a:pPr marL="0" indent="0" algn="just">
              <a:lnSpc>
                <a:spcPct val="150000"/>
              </a:lnSpc>
              <a:buNone/>
            </a:pPr>
            <a:endParaRPr lang="en-US" sz="2200" dirty="0"/>
          </a:p>
          <a:p>
            <a:pPr marL="0" indent="0" algn="just">
              <a:lnSpc>
                <a:spcPct val="150000"/>
              </a:lnSpc>
              <a:buNone/>
            </a:pPr>
            <a:r>
              <a:rPr lang="en-US" sz="2200" b="1" dirty="0">
                <a:solidFill>
                  <a:srgbClr val="45867D"/>
                </a:solidFill>
              </a:rPr>
              <a:t>Key takeaway: </a:t>
            </a:r>
            <a:r>
              <a:rPr lang="en-US" sz="2200" dirty="0"/>
              <a:t>Mapping the “hidden human </a:t>
            </a:r>
            <a:r>
              <a:rPr lang="en-US" sz="2200" dirty="0" err="1"/>
              <a:t>epitopome</a:t>
            </a:r>
            <a:r>
              <a:rPr lang="en-US" sz="2200" dirty="0"/>
              <a:t>” using nanobodies provides more precise tools for diagnostics and personalized medicine.</a:t>
            </a:r>
          </a:p>
          <a:p>
            <a:pPr marL="0" indent="0" algn="just">
              <a:buNone/>
            </a:pPr>
            <a:endParaRPr lang="en-US" sz="2000" dirty="0"/>
          </a:p>
          <a:p>
            <a:pPr marL="0" indent="0" algn="just">
              <a:buNone/>
            </a:pPr>
            <a:endParaRPr lang="en-CH" sz="2000" dirty="0"/>
          </a:p>
        </p:txBody>
      </p:sp>
      <p:pic>
        <p:nvPicPr>
          <p:cNvPr id="4" name="Picture 3" descr="A sphere with many spheres&#10;&#10;Description automatically generated with medium confidence">
            <a:extLst>
              <a:ext uri="{FF2B5EF4-FFF2-40B4-BE49-F238E27FC236}">
                <a16:creationId xmlns:a16="http://schemas.microsoft.com/office/drawing/2014/main" id="{1C0E54C5-2C11-4B45-BB34-70225F47556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975551" y="5634182"/>
            <a:ext cx="1223817" cy="1223817"/>
          </a:xfrm>
          <a:prstGeom prst="rect">
            <a:avLst/>
          </a:prstGeom>
        </p:spPr>
      </p:pic>
    </p:spTree>
    <p:extLst>
      <p:ext uri="{BB962C8B-B14F-4D97-AF65-F5344CB8AC3E}">
        <p14:creationId xmlns:p14="http://schemas.microsoft.com/office/powerpoint/2010/main" val="2686861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EB565C1D-5F9E-94D9-0CCA-7CAD9504A411}"/>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2" name="Title 1">
            <a:extLst>
              <a:ext uri="{FF2B5EF4-FFF2-40B4-BE49-F238E27FC236}">
                <a16:creationId xmlns:a16="http://schemas.microsoft.com/office/drawing/2014/main" id="{866EF95F-42A9-2569-9E5B-31AF145A5638}"/>
              </a:ext>
            </a:extLst>
          </p:cNvPr>
          <p:cNvSpPr>
            <a:spLocks noGrp="1"/>
          </p:cNvSpPr>
          <p:nvPr>
            <p:ph type="title"/>
          </p:nvPr>
        </p:nvSpPr>
        <p:spPr>
          <a:xfrm>
            <a:off x="7531610" y="365125"/>
            <a:ext cx="3822189" cy="1899912"/>
          </a:xfrm>
        </p:spPr>
        <p:txBody>
          <a:bodyPr vert="horz" lIns="91440" tIns="45720" rIns="91440" bIns="45720" rtlCol="0">
            <a:normAutofit/>
          </a:bodyPr>
          <a:lstStyle/>
          <a:p>
            <a:r>
              <a:rPr lang="en-US" sz="4000" b="1" dirty="0"/>
              <a:t>Thank you for your attention! </a:t>
            </a:r>
          </a:p>
        </p:txBody>
      </p:sp>
      <p:sp>
        <p:nvSpPr>
          <p:cNvPr id="3" name="Content Placeholder 2">
            <a:extLst>
              <a:ext uri="{FF2B5EF4-FFF2-40B4-BE49-F238E27FC236}">
                <a16:creationId xmlns:a16="http://schemas.microsoft.com/office/drawing/2014/main" id="{6BD72857-A2BD-B766-E4A7-E62F40BEA6A3}"/>
              </a:ext>
            </a:extLst>
          </p:cNvPr>
          <p:cNvSpPr>
            <a:spLocks noGrp="1"/>
          </p:cNvSpPr>
          <p:nvPr>
            <p:ph idx="1"/>
          </p:nvPr>
        </p:nvSpPr>
        <p:spPr>
          <a:xfrm>
            <a:off x="6604000" y="2434201"/>
            <a:ext cx="5413829" cy="3742762"/>
          </a:xfrm>
        </p:spPr>
        <p:txBody>
          <a:bodyPr vert="horz" lIns="91440" tIns="45720" rIns="91440" bIns="45720" rtlCol="0">
            <a:normAutofit/>
          </a:bodyPr>
          <a:lstStyle/>
          <a:p>
            <a:pPr marL="0" indent="0">
              <a:buNone/>
            </a:pPr>
            <a:r>
              <a:rPr lang="en-US" sz="2000" b="1" dirty="0"/>
              <a:t>Acknowledgements: </a:t>
            </a:r>
          </a:p>
          <a:p>
            <a:pPr marL="0" indent="0">
              <a:buNone/>
            </a:pPr>
            <a:r>
              <a:rPr lang="en-US" sz="2000" b="1" u="sng" dirty="0"/>
              <a:t>Prof. Dr. Ario de Marco, UNG, Slovenia</a:t>
            </a:r>
          </a:p>
          <a:p>
            <a:pPr marL="0" indent="0">
              <a:buNone/>
            </a:pPr>
            <a:r>
              <a:rPr lang="en-US" sz="2000" dirty="0"/>
              <a:t>Prof. Dr. </a:t>
            </a:r>
            <a:r>
              <a:rPr lang="en-US" sz="2000" dirty="0" err="1"/>
              <a:t>Ajasja</a:t>
            </a:r>
            <a:r>
              <a:rPr lang="en-US" sz="2000" dirty="0"/>
              <a:t> </a:t>
            </a:r>
            <a:r>
              <a:rPr lang="en-US" sz="2000" dirty="0" err="1"/>
              <a:t>Ljubetic</a:t>
            </a:r>
            <a:r>
              <a:rPr lang="en-US" sz="2000" dirty="0"/>
              <a:t>, NIC, Slovenia</a:t>
            </a:r>
          </a:p>
          <a:p>
            <a:pPr marL="0" indent="0">
              <a:buNone/>
            </a:pPr>
            <a:r>
              <a:rPr lang="en-US" sz="2000" dirty="0"/>
              <a:t>Prof. Dr. Charlotte Dean, Oxford University, UK</a:t>
            </a:r>
          </a:p>
          <a:p>
            <a:pPr marL="0" indent="0">
              <a:buNone/>
            </a:pPr>
            <a:r>
              <a:rPr lang="en-US" sz="2000" dirty="0"/>
              <a:t>Prof. Dr. Victor </a:t>
            </a:r>
            <a:r>
              <a:rPr lang="en-US" sz="2000" dirty="0" err="1"/>
              <a:t>Greiff</a:t>
            </a:r>
            <a:r>
              <a:rPr lang="en-US" sz="2000" dirty="0"/>
              <a:t>, University of Oslo, Norway</a:t>
            </a:r>
          </a:p>
          <a:p>
            <a:pPr marL="0" indent="0">
              <a:buNone/>
            </a:pPr>
            <a:r>
              <a:rPr lang="en-US" sz="2000" dirty="0"/>
              <a:t>Prof. Dr. Berend Snijder, ETH, Switzerland</a:t>
            </a:r>
          </a:p>
          <a:p>
            <a:pPr marL="0" indent="0">
              <a:buNone/>
            </a:pPr>
            <a:endParaRPr lang="en-US" sz="2000" dirty="0"/>
          </a:p>
        </p:txBody>
      </p:sp>
      <p:pic>
        <p:nvPicPr>
          <p:cNvPr id="4" name="Picture 2" descr="University of Nova Gorica UNG Logo PNG vector in SVG, PDF ...">
            <a:extLst>
              <a:ext uri="{FF2B5EF4-FFF2-40B4-BE49-F238E27FC236}">
                <a16:creationId xmlns:a16="http://schemas.microsoft.com/office/drawing/2014/main" id="{CE7755EE-BA88-D364-072E-CA7DEF915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061" y="4867982"/>
            <a:ext cx="1107057" cy="1041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5C7067-07AB-EEC6-AE81-0021E9B240A3}"/>
              </a:ext>
            </a:extLst>
          </p:cNvPr>
          <p:cNvPicPr>
            <a:picLocks noChangeAspect="1"/>
          </p:cNvPicPr>
          <p:nvPr/>
        </p:nvPicPr>
        <p:blipFill>
          <a:blip r:embed="rId4"/>
          <a:stretch>
            <a:fillRect/>
          </a:stretch>
        </p:blipFill>
        <p:spPr>
          <a:xfrm>
            <a:off x="9996803" y="6044411"/>
            <a:ext cx="2001354" cy="603431"/>
          </a:xfrm>
          <a:prstGeom prst="rect">
            <a:avLst/>
          </a:prstGeom>
        </p:spPr>
      </p:pic>
    </p:spTree>
    <p:extLst>
      <p:ext uri="{BB962C8B-B14F-4D97-AF65-F5344CB8AC3E}">
        <p14:creationId xmlns:p14="http://schemas.microsoft.com/office/powerpoint/2010/main" val="2243935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54422E-DE9E-1302-E7E9-877AD8889FA4}"/>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l="-8" r="2612"/>
          <a:stretch/>
        </p:blipFill>
        <p:spPr>
          <a:xfrm>
            <a:off x="1745673" y="2475347"/>
            <a:ext cx="8146472" cy="4234563"/>
          </a:xfrm>
          <a:prstGeom prst="rect">
            <a:avLst/>
          </a:prstGeom>
        </p:spPr>
      </p:pic>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Introduction to Biomarkers and Current Challenges</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fontScale="85000" lnSpcReduction="10000"/>
          </a:bodyPr>
          <a:lstStyle/>
          <a:p>
            <a:pPr marL="0" indent="0" algn="just">
              <a:buNone/>
            </a:pPr>
            <a:r>
              <a:rPr lang="en-US" sz="2400" b="1" dirty="0">
                <a:solidFill>
                  <a:srgbClr val="0F5249"/>
                </a:solidFill>
              </a:rPr>
              <a:t>What are biomarkers?</a:t>
            </a:r>
          </a:p>
          <a:p>
            <a:pPr marL="0" indent="0" algn="just">
              <a:buNone/>
            </a:pPr>
            <a:r>
              <a:rPr lang="en-US" sz="2400" dirty="0"/>
              <a:t>Measurable indicators in blood, urine, or tissues that signal disease presence or progression.</a:t>
            </a:r>
          </a:p>
          <a:p>
            <a:pPr algn="just"/>
            <a:endParaRPr lang="en-US" sz="2400" dirty="0">
              <a:solidFill>
                <a:schemeClr val="bg1"/>
              </a:solidFill>
            </a:endParaRPr>
          </a:p>
          <a:p>
            <a:pPr marL="0" indent="0" algn="just">
              <a:buNone/>
            </a:pPr>
            <a:r>
              <a:rPr lang="en-US" sz="2400" b="1" dirty="0">
                <a:solidFill>
                  <a:schemeClr val="bg1"/>
                </a:solidFill>
              </a:rPr>
              <a:t>Why are biomarkers important?</a:t>
            </a:r>
          </a:p>
          <a:p>
            <a:pPr marL="0" indent="0" algn="just">
              <a:buNone/>
            </a:pPr>
            <a:r>
              <a:rPr lang="en-US" sz="2400" dirty="0">
                <a:solidFill>
                  <a:schemeClr val="bg1"/>
                </a:solidFill>
              </a:rPr>
              <a:t>Key for early diagnosis, tracking disease progression, and monitoring treatment effectiveness.</a:t>
            </a:r>
          </a:p>
          <a:p>
            <a:pPr algn="just"/>
            <a:endParaRPr lang="en-US" sz="2400" dirty="0">
              <a:solidFill>
                <a:schemeClr val="bg1"/>
              </a:solidFill>
            </a:endParaRPr>
          </a:p>
          <a:p>
            <a:pPr marL="0" indent="0" algn="just">
              <a:buNone/>
            </a:pPr>
            <a:r>
              <a:rPr lang="en-US" sz="2400" b="1" dirty="0">
                <a:solidFill>
                  <a:schemeClr val="bg1"/>
                </a:solidFill>
              </a:rPr>
              <a:t>Challenges in cancer detection:</a:t>
            </a:r>
          </a:p>
          <a:p>
            <a:pPr algn="just"/>
            <a:r>
              <a:rPr lang="en-US" sz="2400" b="1" dirty="0">
                <a:solidFill>
                  <a:schemeClr val="bg1"/>
                </a:solidFill>
              </a:rPr>
              <a:t>Late-stage detection:  </a:t>
            </a:r>
            <a:r>
              <a:rPr lang="en-US" sz="2400" dirty="0">
                <a:solidFill>
                  <a:schemeClr val="bg1"/>
                </a:solidFill>
              </a:rPr>
              <a:t>Many cancers (i.e., head and neck cancers) lack reliable early screening​.</a:t>
            </a:r>
          </a:p>
          <a:p>
            <a:pPr algn="just"/>
            <a:r>
              <a:rPr lang="en-US" sz="2400" b="1" dirty="0">
                <a:solidFill>
                  <a:schemeClr val="bg1"/>
                </a:solidFill>
              </a:rPr>
              <a:t>Old treatment methods: </a:t>
            </a:r>
            <a:r>
              <a:rPr lang="en-US" sz="2400" dirty="0">
                <a:solidFill>
                  <a:schemeClr val="bg1"/>
                </a:solidFill>
              </a:rPr>
              <a:t>Pediatric osteosarcomas, glioblastomas, and many other cancers still rely on outdated chemotherapy.</a:t>
            </a:r>
          </a:p>
          <a:p>
            <a:pPr algn="just"/>
            <a:r>
              <a:rPr lang="en-US" sz="2400" b="1" dirty="0">
                <a:solidFill>
                  <a:schemeClr val="bg1"/>
                </a:solidFill>
              </a:rPr>
              <a:t>Need for better binders: </a:t>
            </a:r>
            <a:r>
              <a:rPr lang="en-US" sz="2400" dirty="0">
                <a:solidFill>
                  <a:schemeClr val="bg1"/>
                </a:solidFill>
              </a:rPr>
              <a:t>Effective detection relies on molecules (binders) that attach to biomarkers with high specificity.</a:t>
            </a:r>
            <a:endParaRPr lang="en-CH" sz="2400" dirty="0">
              <a:solidFill>
                <a:schemeClr val="bg1"/>
              </a:solidFill>
            </a:endParaRPr>
          </a:p>
        </p:txBody>
      </p:sp>
      <p:pic>
        <p:nvPicPr>
          <p:cNvPr id="4" name="Picture 3">
            <a:extLst>
              <a:ext uri="{FF2B5EF4-FFF2-40B4-BE49-F238E27FC236}">
                <a16:creationId xmlns:a16="http://schemas.microsoft.com/office/drawing/2014/main" id="{CE7CA068-65FE-78F3-1427-9646F1F48896}"/>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l="-8" r="2612"/>
          <a:stretch/>
        </p:blipFill>
        <p:spPr>
          <a:xfrm>
            <a:off x="1745673" y="2475347"/>
            <a:ext cx="8146472" cy="4234563"/>
          </a:xfrm>
          <a:prstGeom prst="rect">
            <a:avLst/>
          </a:prstGeom>
        </p:spPr>
      </p:pic>
      <p:sp>
        <p:nvSpPr>
          <p:cNvPr id="5" name="TextBox 4">
            <a:extLst>
              <a:ext uri="{FF2B5EF4-FFF2-40B4-BE49-F238E27FC236}">
                <a16:creationId xmlns:a16="http://schemas.microsoft.com/office/drawing/2014/main" id="{74808A02-31C3-59A8-8897-C71CBFA02C57}"/>
              </a:ext>
            </a:extLst>
          </p:cNvPr>
          <p:cNvSpPr txBox="1"/>
          <p:nvPr/>
        </p:nvSpPr>
        <p:spPr>
          <a:xfrm>
            <a:off x="0" y="6651083"/>
            <a:ext cx="7973282" cy="246221"/>
          </a:xfrm>
          <a:prstGeom prst="rect">
            <a:avLst/>
          </a:prstGeom>
          <a:noFill/>
        </p:spPr>
        <p:txBody>
          <a:bodyPr wrap="square" rtlCol="0">
            <a:spAutoFit/>
          </a:bodyPr>
          <a:lstStyle/>
          <a:p>
            <a:r>
              <a:rPr lang="de-CH" sz="1000" b="0" dirty="0">
                <a:solidFill>
                  <a:schemeClr val="bg2">
                    <a:lumMod val="75000"/>
                  </a:schemeClr>
                </a:solidFill>
                <a:effectLst/>
              </a:rPr>
              <a:t>Image adapted from </a:t>
            </a:r>
            <a:r>
              <a:rPr lang="de-CH" sz="1000" b="0" i="1" dirty="0">
                <a:solidFill>
                  <a:schemeClr val="bg2">
                    <a:lumMod val="75000"/>
                  </a:schemeClr>
                </a:solidFill>
                <a:effectLst/>
              </a:rPr>
              <a:t>Turanli, B., et al. “Current State of “Omics” Biomarkers in Pancreatic Cancer.” Journal of Personalized Medicine 11 (2021).</a:t>
            </a:r>
            <a:endParaRPr lang="en-CH" sz="1000" i="1" dirty="0">
              <a:solidFill>
                <a:schemeClr val="bg2">
                  <a:lumMod val="75000"/>
                </a:schemeClr>
              </a:solidFill>
            </a:endParaRPr>
          </a:p>
        </p:txBody>
      </p:sp>
      <p:pic>
        <p:nvPicPr>
          <p:cNvPr id="9" name="Picture 8">
            <a:extLst>
              <a:ext uri="{FF2B5EF4-FFF2-40B4-BE49-F238E27FC236}">
                <a16:creationId xmlns:a16="http://schemas.microsoft.com/office/drawing/2014/main" id="{6758F9B7-B527-552A-34AB-2DCB673D56CD}"/>
              </a:ext>
            </a:extLst>
          </p:cNvPr>
          <p:cNvPicPr>
            <a:picLocks noChangeAspect="1"/>
          </p:cNvPicPr>
          <p:nvPr/>
        </p:nvPicPr>
        <p:blipFill>
          <a:blip r:embed="rId4"/>
          <a:srcRect l="31574" r="32979"/>
          <a:stretch/>
        </p:blipFill>
        <p:spPr>
          <a:xfrm>
            <a:off x="4387265" y="2475347"/>
            <a:ext cx="2964873" cy="4234563"/>
          </a:xfrm>
          <a:prstGeom prst="rect">
            <a:avLst/>
          </a:prstGeom>
        </p:spPr>
      </p:pic>
      <p:sp>
        <p:nvSpPr>
          <p:cNvPr id="12" name="TextBox 11">
            <a:extLst>
              <a:ext uri="{FF2B5EF4-FFF2-40B4-BE49-F238E27FC236}">
                <a16:creationId xmlns:a16="http://schemas.microsoft.com/office/drawing/2014/main" id="{33BF8B5A-F9A0-A0AF-053C-4BA703BCDF81}"/>
              </a:ext>
            </a:extLst>
          </p:cNvPr>
          <p:cNvSpPr txBox="1"/>
          <p:nvPr/>
        </p:nvSpPr>
        <p:spPr>
          <a:xfrm>
            <a:off x="831266" y="2878177"/>
            <a:ext cx="3288143" cy="3376374"/>
          </a:xfrm>
          <a:prstGeom prst="rect">
            <a:avLst/>
          </a:prstGeom>
          <a:solidFill>
            <a:srgbClr val="FFFFFF">
              <a:alpha val="80000"/>
            </a:srgbClr>
          </a:solidFill>
          <a:ln w="38100">
            <a:solidFill>
              <a:srgbClr val="0F5249"/>
            </a:solidFill>
          </a:ln>
        </p:spPr>
        <p:txBody>
          <a:bodyPr wrap="square" rtlCol="0">
            <a:spAutoFit/>
          </a:bodyPr>
          <a:lstStyle/>
          <a:p>
            <a:pPr>
              <a:lnSpc>
                <a:spcPct val="150000"/>
              </a:lnSpc>
            </a:pPr>
            <a:r>
              <a:rPr lang="en-US" dirty="0"/>
              <a:t>By </a:t>
            </a:r>
            <a:r>
              <a:rPr lang="en-US" b="1" u="sng" dirty="0"/>
              <a:t>biological information</a:t>
            </a:r>
            <a:r>
              <a:rPr lang="en-US" dirty="0"/>
              <a:t>:</a:t>
            </a:r>
          </a:p>
          <a:p>
            <a:pPr marL="342900" indent="-342900">
              <a:lnSpc>
                <a:spcPct val="150000"/>
              </a:lnSpc>
              <a:buFont typeface="Arial" panose="020B0604020202020204" pitchFamily="34" charset="0"/>
              <a:buChar char="•"/>
            </a:pPr>
            <a:r>
              <a:rPr lang="en-US" b="1" dirty="0"/>
              <a:t>DNA</a:t>
            </a:r>
            <a:r>
              <a:rPr lang="en-US" dirty="0"/>
              <a:t> (mutations, genetic variants, chromosomal aberrations),</a:t>
            </a:r>
          </a:p>
          <a:p>
            <a:pPr marL="342900" indent="-342900">
              <a:lnSpc>
                <a:spcPct val="150000"/>
              </a:lnSpc>
              <a:buFont typeface="Arial" panose="020B0604020202020204" pitchFamily="34" charset="0"/>
              <a:buChar char="•"/>
            </a:pPr>
            <a:r>
              <a:rPr lang="en-US" b="1" dirty="0"/>
              <a:t>RNA,</a:t>
            </a:r>
          </a:p>
          <a:p>
            <a:pPr marL="342900" indent="-342900">
              <a:lnSpc>
                <a:spcPct val="150000"/>
              </a:lnSpc>
              <a:buFont typeface="Arial" panose="020B0604020202020204" pitchFamily="34" charset="0"/>
              <a:buChar char="•"/>
            </a:pPr>
            <a:r>
              <a:rPr lang="en-US" b="1" dirty="0"/>
              <a:t>Proteins,</a:t>
            </a:r>
          </a:p>
          <a:p>
            <a:pPr marL="342900" indent="-342900">
              <a:lnSpc>
                <a:spcPct val="150000"/>
              </a:lnSpc>
              <a:buFont typeface="Arial" panose="020B0604020202020204" pitchFamily="34" charset="0"/>
              <a:buChar char="•"/>
            </a:pPr>
            <a:r>
              <a:rPr lang="en-US" b="1" dirty="0"/>
              <a:t>Metabolites,</a:t>
            </a:r>
          </a:p>
          <a:p>
            <a:pPr marL="342900" indent="-342900">
              <a:lnSpc>
                <a:spcPct val="150000"/>
              </a:lnSpc>
              <a:buFont typeface="Arial" panose="020B0604020202020204" pitchFamily="34" charset="0"/>
              <a:buChar char="•"/>
            </a:pPr>
            <a:r>
              <a:rPr lang="en-US" b="1" dirty="0"/>
              <a:t>Glycosylated proteins.</a:t>
            </a:r>
            <a:endParaRPr lang="en-CH" b="1" dirty="0"/>
          </a:p>
        </p:txBody>
      </p:sp>
    </p:spTree>
    <p:extLst>
      <p:ext uri="{BB962C8B-B14F-4D97-AF65-F5344CB8AC3E}">
        <p14:creationId xmlns:p14="http://schemas.microsoft.com/office/powerpoint/2010/main" val="3457445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Introduction to Biomarkers and Current Challenges</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chemeClr val="tx1">
                    <a:lumMod val="50000"/>
                    <a:lumOff val="50000"/>
                  </a:schemeClr>
                </a:solidFill>
              </a:rPr>
              <a:t>What are biomarkers?</a:t>
            </a:r>
          </a:p>
          <a:p>
            <a:pPr marL="0" indent="0" algn="just">
              <a:buNone/>
            </a:pPr>
            <a:r>
              <a:rPr lang="en-US" sz="2000" dirty="0">
                <a:solidFill>
                  <a:schemeClr val="tx1">
                    <a:lumMod val="50000"/>
                    <a:lumOff val="50000"/>
                  </a:schemeClr>
                </a:solidFill>
              </a:rPr>
              <a:t>Measurable indicators in blood, urine, or tissues that signal disease presence or progression.</a:t>
            </a:r>
          </a:p>
          <a:p>
            <a:pPr algn="just"/>
            <a:endParaRPr lang="en-US" sz="2000" dirty="0"/>
          </a:p>
          <a:p>
            <a:pPr marL="0" indent="0" algn="just">
              <a:buNone/>
            </a:pPr>
            <a:r>
              <a:rPr lang="en-US" sz="2000" b="1" dirty="0">
                <a:solidFill>
                  <a:srgbClr val="0F5249"/>
                </a:solidFill>
              </a:rPr>
              <a:t>Why are biomarkers important?</a:t>
            </a:r>
          </a:p>
          <a:p>
            <a:pPr marL="0" indent="0" algn="just">
              <a:buNone/>
            </a:pPr>
            <a:r>
              <a:rPr lang="en-US" sz="2000" dirty="0"/>
              <a:t>Key for early diagnosis, tracking disease progression, and monitoring treatment effectiveness.</a:t>
            </a:r>
          </a:p>
          <a:p>
            <a:pPr marL="0" indent="0" algn="just">
              <a:buNone/>
            </a:pPr>
            <a:endParaRPr lang="en-US" sz="2400" dirty="0"/>
          </a:p>
        </p:txBody>
      </p:sp>
    </p:spTree>
    <p:extLst>
      <p:ext uri="{BB962C8B-B14F-4D97-AF65-F5344CB8AC3E}">
        <p14:creationId xmlns:p14="http://schemas.microsoft.com/office/powerpoint/2010/main" val="2743248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54422E-DE9E-1302-E7E9-877AD8889FA4}"/>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l="-8" r="2612"/>
          <a:stretch/>
        </p:blipFill>
        <p:spPr>
          <a:xfrm>
            <a:off x="1745673" y="2475347"/>
            <a:ext cx="8146472" cy="4234563"/>
          </a:xfrm>
          <a:prstGeom prst="rect">
            <a:avLst/>
          </a:prstGeom>
        </p:spPr>
      </p:pic>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Introduction to Biomarkers and Current Challenges</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fontScale="85000" lnSpcReduction="10000"/>
          </a:bodyPr>
          <a:lstStyle/>
          <a:p>
            <a:pPr marL="0" indent="0" algn="just">
              <a:buNone/>
            </a:pPr>
            <a:r>
              <a:rPr lang="en-US" sz="2400" b="1" dirty="0">
                <a:solidFill>
                  <a:srgbClr val="0F5249"/>
                </a:solidFill>
              </a:rPr>
              <a:t>What are biomarkers?</a:t>
            </a:r>
          </a:p>
          <a:p>
            <a:pPr marL="0" indent="0" algn="just">
              <a:buNone/>
            </a:pPr>
            <a:r>
              <a:rPr lang="en-US" sz="2400" dirty="0"/>
              <a:t>Measurable indicators in blood, urine, or tissues that signal disease presence or progression.</a:t>
            </a:r>
          </a:p>
          <a:p>
            <a:pPr algn="just"/>
            <a:endParaRPr lang="en-US" sz="2400" dirty="0">
              <a:solidFill>
                <a:schemeClr val="bg1"/>
              </a:solidFill>
            </a:endParaRPr>
          </a:p>
          <a:p>
            <a:pPr marL="0" indent="0" algn="just">
              <a:buNone/>
            </a:pPr>
            <a:r>
              <a:rPr lang="en-US" sz="2400" b="1" dirty="0">
                <a:solidFill>
                  <a:schemeClr val="bg1"/>
                </a:solidFill>
              </a:rPr>
              <a:t>Why are biomarkers important?</a:t>
            </a:r>
          </a:p>
          <a:p>
            <a:pPr marL="0" indent="0" algn="just">
              <a:buNone/>
            </a:pPr>
            <a:r>
              <a:rPr lang="en-US" sz="2400" dirty="0">
                <a:solidFill>
                  <a:schemeClr val="bg1"/>
                </a:solidFill>
              </a:rPr>
              <a:t>Key for early diagnosis, tracking disease progression, and monitoring treatment effectiveness.</a:t>
            </a:r>
          </a:p>
          <a:p>
            <a:pPr algn="just"/>
            <a:endParaRPr lang="en-US" sz="2400" dirty="0">
              <a:solidFill>
                <a:schemeClr val="bg1"/>
              </a:solidFill>
            </a:endParaRPr>
          </a:p>
          <a:p>
            <a:pPr marL="0" indent="0" algn="just">
              <a:buNone/>
            </a:pPr>
            <a:r>
              <a:rPr lang="en-US" sz="2400" b="1" dirty="0">
                <a:solidFill>
                  <a:schemeClr val="bg1"/>
                </a:solidFill>
              </a:rPr>
              <a:t>Challenges in cancer detection:</a:t>
            </a:r>
          </a:p>
          <a:p>
            <a:pPr algn="just"/>
            <a:r>
              <a:rPr lang="en-US" sz="2400" b="1" dirty="0">
                <a:solidFill>
                  <a:schemeClr val="bg1"/>
                </a:solidFill>
              </a:rPr>
              <a:t>Late-stage detection:  </a:t>
            </a:r>
            <a:r>
              <a:rPr lang="en-US" sz="2400" dirty="0">
                <a:solidFill>
                  <a:schemeClr val="bg1"/>
                </a:solidFill>
              </a:rPr>
              <a:t>Many cancers (i.e., head and neck cancers) lack reliable early screening​.</a:t>
            </a:r>
          </a:p>
          <a:p>
            <a:pPr algn="just"/>
            <a:r>
              <a:rPr lang="en-US" sz="2400" b="1" dirty="0">
                <a:solidFill>
                  <a:schemeClr val="bg1"/>
                </a:solidFill>
              </a:rPr>
              <a:t>Old treatment methods: </a:t>
            </a:r>
            <a:r>
              <a:rPr lang="en-US" sz="2400" dirty="0">
                <a:solidFill>
                  <a:schemeClr val="bg1"/>
                </a:solidFill>
              </a:rPr>
              <a:t>Pediatric osteosarcomas, glioblastomas, and many other cancers still rely on outdated chemotherapy.</a:t>
            </a:r>
          </a:p>
          <a:p>
            <a:pPr algn="just"/>
            <a:r>
              <a:rPr lang="en-US" sz="2400" b="1" dirty="0">
                <a:solidFill>
                  <a:schemeClr val="bg1"/>
                </a:solidFill>
              </a:rPr>
              <a:t>Need for better binders: </a:t>
            </a:r>
            <a:r>
              <a:rPr lang="en-US" sz="2400" dirty="0">
                <a:solidFill>
                  <a:schemeClr val="bg1"/>
                </a:solidFill>
              </a:rPr>
              <a:t>Effective detection relies on molecules (binders) that attach to biomarkers with high specificity.</a:t>
            </a:r>
            <a:endParaRPr lang="en-CH" sz="2400" dirty="0">
              <a:solidFill>
                <a:schemeClr val="bg1"/>
              </a:solidFill>
            </a:endParaRPr>
          </a:p>
        </p:txBody>
      </p:sp>
      <p:pic>
        <p:nvPicPr>
          <p:cNvPr id="4" name="Picture 3">
            <a:extLst>
              <a:ext uri="{FF2B5EF4-FFF2-40B4-BE49-F238E27FC236}">
                <a16:creationId xmlns:a16="http://schemas.microsoft.com/office/drawing/2014/main" id="{CE7CA068-65FE-78F3-1427-9646F1F48896}"/>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l="-8" r="2612"/>
          <a:stretch/>
        </p:blipFill>
        <p:spPr>
          <a:xfrm>
            <a:off x="1745673" y="2475347"/>
            <a:ext cx="8146472" cy="4234563"/>
          </a:xfrm>
          <a:prstGeom prst="rect">
            <a:avLst/>
          </a:prstGeom>
        </p:spPr>
      </p:pic>
      <p:sp>
        <p:nvSpPr>
          <p:cNvPr id="5" name="TextBox 4">
            <a:extLst>
              <a:ext uri="{FF2B5EF4-FFF2-40B4-BE49-F238E27FC236}">
                <a16:creationId xmlns:a16="http://schemas.microsoft.com/office/drawing/2014/main" id="{74808A02-31C3-59A8-8897-C71CBFA02C57}"/>
              </a:ext>
            </a:extLst>
          </p:cNvPr>
          <p:cNvSpPr txBox="1"/>
          <p:nvPr/>
        </p:nvSpPr>
        <p:spPr>
          <a:xfrm>
            <a:off x="0" y="6651083"/>
            <a:ext cx="7973282" cy="246221"/>
          </a:xfrm>
          <a:prstGeom prst="rect">
            <a:avLst/>
          </a:prstGeom>
          <a:noFill/>
        </p:spPr>
        <p:txBody>
          <a:bodyPr wrap="square" rtlCol="0">
            <a:spAutoFit/>
          </a:bodyPr>
          <a:lstStyle/>
          <a:p>
            <a:r>
              <a:rPr lang="de-CH" sz="1000" b="0" dirty="0">
                <a:solidFill>
                  <a:schemeClr val="bg2">
                    <a:lumMod val="75000"/>
                  </a:schemeClr>
                </a:solidFill>
                <a:effectLst/>
              </a:rPr>
              <a:t>Image adapted from </a:t>
            </a:r>
            <a:r>
              <a:rPr lang="de-CH" sz="1000" b="0" i="1" dirty="0">
                <a:solidFill>
                  <a:schemeClr val="bg2">
                    <a:lumMod val="75000"/>
                  </a:schemeClr>
                </a:solidFill>
                <a:effectLst/>
              </a:rPr>
              <a:t>Turanli, B., et al. “Current State of “Omics” Biomarkers in Pancreatic Cancer.” Journal of Personalized Medicine 11 (2021).</a:t>
            </a:r>
            <a:endParaRPr lang="en-CH" sz="1000" i="1" dirty="0">
              <a:solidFill>
                <a:schemeClr val="bg2">
                  <a:lumMod val="75000"/>
                </a:schemeClr>
              </a:solidFill>
            </a:endParaRPr>
          </a:p>
        </p:txBody>
      </p:sp>
      <p:pic>
        <p:nvPicPr>
          <p:cNvPr id="9" name="Picture 8">
            <a:extLst>
              <a:ext uri="{FF2B5EF4-FFF2-40B4-BE49-F238E27FC236}">
                <a16:creationId xmlns:a16="http://schemas.microsoft.com/office/drawing/2014/main" id="{6758F9B7-B527-552A-34AB-2DCB673D56CD}"/>
              </a:ext>
            </a:extLst>
          </p:cNvPr>
          <p:cNvPicPr>
            <a:picLocks noChangeAspect="1"/>
          </p:cNvPicPr>
          <p:nvPr/>
        </p:nvPicPr>
        <p:blipFill>
          <a:blip r:embed="rId4"/>
          <a:srcRect l="31574" r="32979"/>
          <a:stretch/>
        </p:blipFill>
        <p:spPr>
          <a:xfrm>
            <a:off x="4387265" y="2475347"/>
            <a:ext cx="2964873" cy="4234563"/>
          </a:xfrm>
          <a:prstGeom prst="rect">
            <a:avLst/>
          </a:prstGeom>
        </p:spPr>
      </p:pic>
      <p:pic>
        <p:nvPicPr>
          <p:cNvPr id="10" name="Picture 9">
            <a:extLst>
              <a:ext uri="{FF2B5EF4-FFF2-40B4-BE49-F238E27FC236}">
                <a16:creationId xmlns:a16="http://schemas.microsoft.com/office/drawing/2014/main" id="{A38E3565-4BF8-BEB5-7C55-5AC365F8BDB8}"/>
              </a:ext>
            </a:extLst>
          </p:cNvPr>
          <p:cNvPicPr>
            <a:picLocks noChangeAspect="1"/>
          </p:cNvPicPr>
          <p:nvPr/>
        </p:nvPicPr>
        <p:blipFill>
          <a:blip r:embed="rId4">
            <a:duotone>
              <a:schemeClr val="bg2">
                <a:shade val="45000"/>
                <a:satMod val="135000"/>
              </a:schemeClr>
              <a:prstClr val="white"/>
            </a:duotone>
          </a:blip>
          <a:srcRect l="67022" r="-261"/>
          <a:stretch/>
        </p:blipFill>
        <p:spPr>
          <a:xfrm>
            <a:off x="7352137" y="2475347"/>
            <a:ext cx="2780153" cy="4234563"/>
          </a:xfrm>
          <a:prstGeom prst="rect">
            <a:avLst/>
          </a:prstGeom>
        </p:spPr>
      </p:pic>
      <p:sp>
        <p:nvSpPr>
          <p:cNvPr id="12" name="TextBox 11">
            <a:extLst>
              <a:ext uri="{FF2B5EF4-FFF2-40B4-BE49-F238E27FC236}">
                <a16:creationId xmlns:a16="http://schemas.microsoft.com/office/drawing/2014/main" id="{33BF8B5A-F9A0-A0AF-053C-4BA703BCDF81}"/>
              </a:ext>
            </a:extLst>
          </p:cNvPr>
          <p:cNvSpPr txBox="1"/>
          <p:nvPr/>
        </p:nvSpPr>
        <p:spPr>
          <a:xfrm>
            <a:off x="831266" y="2878177"/>
            <a:ext cx="3288143" cy="3376374"/>
          </a:xfrm>
          <a:prstGeom prst="rect">
            <a:avLst/>
          </a:prstGeom>
          <a:solidFill>
            <a:srgbClr val="FFFFFF">
              <a:alpha val="80000"/>
            </a:srgbClr>
          </a:solidFill>
          <a:ln w="38100">
            <a:solidFill>
              <a:srgbClr val="0F5249"/>
            </a:solidFill>
          </a:ln>
        </p:spPr>
        <p:txBody>
          <a:bodyPr wrap="square" rtlCol="0">
            <a:spAutoFit/>
          </a:bodyPr>
          <a:lstStyle/>
          <a:p>
            <a:pPr>
              <a:lnSpc>
                <a:spcPct val="150000"/>
              </a:lnSpc>
            </a:pPr>
            <a:r>
              <a:rPr lang="en-US" dirty="0"/>
              <a:t>By </a:t>
            </a:r>
            <a:r>
              <a:rPr lang="en-US" b="1" u="sng" dirty="0"/>
              <a:t>biological information</a:t>
            </a:r>
            <a:r>
              <a:rPr lang="en-US" dirty="0"/>
              <a:t>:</a:t>
            </a:r>
          </a:p>
          <a:p>
            <a:pPr marL="342900" indent="-342900">
              <a:lnSpc>
                <a:spcPct val="150000"/>
              </a:lnSpc>
              <a:buFont typeface="Arial" panose="020B0604020202020204" pitchFamily="34" charset="0"/>
              <a:buChar char="•"/>
            </a:pPr>
            <a:r>
              <a:rPr lang="en-US" b="1" dirty="0"/>
              <a:t>DNA</a:t>
            </a:r>
            <a:r>
              <a:rPr lang="en-US" dirty="0"/>
              <a:t> (mutations, genetic variants, chromosomal aberrations),</a:t>
            </a:r>
          </a:p>
          <a:p>
            <a:pPr marL="342900" indent="-342900">
              <a:lnSpc>
                <a:spcPct val="150000"/>
              </a:lnSpc>
              <a:buFont typeface="Arial" panose="020B0604020202020204" pitchFamily="34" charset="0"/>
              <a:buChar char="•"/>
            </a:pPr>
            <a:r>
              <a:rPr lang="en-US" b="1" dirty="0"/>
              <a:t>RNA,</a:t>
            </a:r>
          </a:p>
          <a:p>
            <a:pPr marL="342900" indent="-342900">
              <a:lnSpc>
                <a:spcPct val="150000"/>
              </a:lnSpc>
              <a:buFont typeface="Arial" panose="020B0604020202020204" pitchFamily="34" charset="0"/>
              <a:buChar char="•"/>
            </a:pPr>
            <a:r>
              <a:rPr lang="en-US" b="1" dirty="0"/>
              <a:t>Proteins,</a:t>
            </a:r>
          </a:p>
          <a:p>
            <a:pPr marL="342900" indent="-342900">
              <a:lnSpc>
                <a:spcPct val="150000"/>
              </a:lnSpc>
              <a:buFont typeface="Arial" panose="020B0604020202020204" pitchFamily="34" charset="0"/>
              <a:buChar char="•"/>
            </a:pPr>
            <a:r>
              <a:rPr lang="en-US" b="1" dirty="0"/>
              <a:t>Metabolites,</a:t>
            </a:r>
          </a:p>
          <a:p>
            <a:pPr marL="342900" indent="-342900">
              <a:lnSpc>
                <a:spcPct val="150000"/>
              </a:lnSpc>
              <a:buFont typeface="Arial" panose="020B0604020202020204" pitchFamily="34" charset="0"/>
              <a:buChar char="•"/>
            </a:pPr>
            <a:r>
              <a:rPr lang="en-US" b="1" dirty="0"/>
              <a:t>Glycosylated proteins,…</a:t>
            </a:r>
            <a:endParaRPr lang="en-CH" b="1" dirty="0"/>
          </a:p>
        </p:txBody>
      </p:sp>
      <p:sp>
        <p:nvSpPr>
          <p:cNvPr id="6" name="TextBox 5">
            <a:extLst>
              <a:ext uri="{FF2B5EF4-FFF2-40B4-BE49-F238E27FC236}">
                <a16:creationId xmlns:a16="http://schemas.microsoft.com/office/drawing/2014/main" id="{13302A65-1A63-E310-FB27-BD4CCACE258D}"/>
              </a:ext>
            </a:extLst>
          </p:cNvPr>
          <p:cNvSpPr txBox="1"/>
          <p:nvPr/>
        </p:nvSpPr>
        <p:spPr>
          <a:xfrm>
            <a:off x="7453746" y="2942835"/>
            <a:ext cx="3251199" cy="3376374"/>
          </a:xfrm>
          <a:prstGeom prst="rect">
            <a:avLst/>
          </a:prstGeom>
          <a:solidFill>
            <a:srgbClr val="FFFFFF">
              <a:alpha val="80000"/>
            </a:srgbClr>
          </a:solidFill>
          <a:ln w="38100">
            <a:solidFill>
              <a:srgbClr val="0F5249"/>
            </a:solidFill>
          </a:ln>
        </p:spPr>
        <p:txBody>
          <a:bodyPr wrap="square" rtlCol="0">
            <a:spAutoFit/>
          </a:bodyPr>
          <a:lstStyle/>
          <a:p>
            <a:pPr>
              <a:lnSpc>
                <a:spcPct val="150000"/>
              </a:lnSpc>
            </a:pPr>
            <a:r>
              <a:rPr lang="en-US" dirty="0">
                <a:latin typeface="+mj-lt"/>
              </a:rPr>
              <a:t>By </a:t>
            </a:r>
            <a:r>
              <a:rPr lang="en-US" b="1" u="sng" dirty="0">
                <a:latin typeface="+mj-lt"/>
              </a:rPr>
              <a:t>use in the clinic</a:t>
            </a:r>
            <a:r>
              <a:rPr lang="en-US" dirty="0">
                <a:latin typeface="+mj-lt"/>
              </a:rPr>
              <a:t>:</a:t>
            </a:r>
          </a:p>
          <a:p>
            <a:pPr marL="285750" indent="-285750">
              <a:lnSpc>
                <a:spcPct val="150000"/>
              </a:lnSpc>
              <a:buFont typeface="Arial" panose="020B0604020202020204" pitchFamily="34" charset="0"/>
              <a:buChar char="•"/>
            </a:pPr>
            <a:r>
              <a:rPr lang="en-US" b="0" i="0" dirty="0">
                <a:effectLst/>
                <a:latin typeface="+mj-lt"/>
              </a:rPr>
              <a:t>Susceptibility/risk</a:t>
            </a:r>
          </a:p>
          <a:p>
            <a:pPr marL="285750" indent="-285750">
              <a:lnSpc>
                <a:spcPct val="150000"/>
              </a:lnSpc>
              <a:buFont typeface="Arial" panose="020B0604020202020204" pitchFamily="34" charset="0"/>
              <a:buChar char="•"/>
            </a:pPr>
            <a:r>
              <a:rPr lang="en-US" dirty="0">
                <a:latin typeface="+mj-lt"/>
              </a:rPr>
              <a:t>D</a:t>
            </a:r>
            <a:r>
              <a:rPr lang="en-US" b="0" i="0" dirty="0">
                <a:effectLst/>
                <a:latin typeface="+mj-lt"/>
              </a:rPr>
              <a:t>iagnostic, </a:t>
            </a:r>
          </a:p>
          <a:p>
            <a:pPr marL="285750" indent="-285750">
              <a:lnSpc>
                <a:spcPct val="150000"/>
              </a:lnSpc>
              <a:buFont typeface="Arial" panose="020B0604020202020204" pitchFamily="34" charset="0"/>
              <a:buChar char="•"/>
            </a:pPr>
            <a:r>
              <a:rPr lang="en-US" dirty="0">
                <a:latin typeface="+mj-lt"/>
              </a:rPr>
              <a:t>M</a:t>
            </a:r>
            <a:r>
              <a:rPr lang="en-US" b="0" i="0" dirty="0">
                <a:effectLst/>
                <a:latin typeface="+mj-lt"/>
              </a:rPr>
              <a:t>onitoring, </a:t>
            </a:r>
          </a:p>
          <a:p>
            <a:pPr marL="285750" indent="-285750">
              <a:lnSpc>
                <a:spcPct val="150000"/>
              </a:lnSpc>
              <a:buFont typeface="Arial" panose="020B0604020202020204" pitchFamily="34" charset="0"/>
              <a:buChar char="•"/>
            </a:pPr>
            <a:r>
              <a:rPr lang="en-US" dirty="0">
                <a:latin typeface="+mj-lt"/>
              </a:rPr>
              <a:t>P</a:t>
            </a:r>
            <a:r>
              <a:rPr lang="en-US" b="0" i="0" dirty="0">
                <a:effectLst/>
                <a:latin typeface="+mj-lt"/>
              </a:rPr>
              <a:t>rognostic, </a:t>
            </a:r>
          </a:p>
          <a:p>
            <a:pPr marL="285750" indent="-285750">
              <a:lnSpc>
                <a:spcPct val="150000"/>
              </a:lnSpc>
              <a:buFont typeface="Arial" panose="020B0604020202020204" pitchFamily="34" charset="0"/>
              <a:buChar char="•"/>
            </a:pPr>
            <a:r>
              <a:rPr lang="en-US" dirty="0">
                <a:latin typeface="+mj-lt"/>
              </a:rPr>
              <a:t>P</a:t>
            </a:r>
            <a:r>
              <a:rPr lang="en-US" b="0" i="0" dirty="0">
                <a:effectLst/>
                <a:latin typeface="+mj-lt"/>
              </a:rPr>
              <a:t>redictive, </a:t>
            </a:r>
          </a:p>
          <a:p>
            <a:pPr marL="285750" indent="-285750">
              <a:lnSpc>
                <a:spcPct val="150000"/>
              </a:lnSpc>
              <a:buFont typeface="Arial" panose="020B0604020202020204" pitchFamily="34" charset="0"/>
              <a:buChar char="•"/>
            </a:pPr>
            <a:r>
              <a:rPr lang="en-US" b="0" i="0" dirty="0">
                <a:effectLst/>
                <a:latin typeface="+mj-lt"/>
              </a:rPr>
              <a:t>Pharmacodynamic/response,</a:t>
            </a:r>
          </a:p>
          <a:p>
            <a:pPr marL="285750" indent="-285750">
              <a:lnSpc>
                <a:spcPct val="150000"/>
              </a:lnSpc>
              <a:buFont typeface="Arial" panose="020B0604020202020204" pitchFamily="34" charset="0"/>
              <a:buChar char="•"/>
            </a:pPr>
            <a:r>
              <a:rPr lang="en-US" b="0" i="0" dirty="0">
                <a:effectLst/>
                <a:latin typeface="+mj-lt"/>
              </a:rPr>
              <a:t>Safety.</a:t>
            </a:r>
          </a:p>
        </p:txBody>
      </p:sp>
    </p:spTree>
    <p:extLst>
      <p:ext uri="{BB962C8B-B14F-4D97-AF65-F5344CB8AC3E}">
        <p14:creationId xmlns:p14="http://schemas.microsoft.com/office/powerpoint/2010/main" val="304336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7" name="TextBox 6">
            <a:extLst>
              <a:ext uri="{FF2B5EF4-FFF2-40B4-BE49-F238E27FC236}">
                <a16:creationId xmlns:a16="http://schemas.microsoft.com/office/drawing/2014/main" id="{5243B750-8A19-4091-CC47-D0AA717F629E}"/>
              </a:ext>
            </a:extLst>
          </p:cNvPr>
          <p:cNvSpPr txBox="1"/>
          <p:nvPr/>
        </p:nvSpPr>
        <p:spPr>
          <a:xfrm>
            <a:off x="206755" y="3510462"/>
            <a:ext cx="2849492"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Sequencing and Data Acquisition: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rPr>
              <a:t>NGS-Sequencing &amp; </a:t>
            </a:r>
            <a:r>
              <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sym typeface="Symbol" panose="05050102010706020507" pitchFamily="18" charset="2"/>
              </a:rPr>
              <a:t>Bioinformatic analysis of the FASTQ sequencing data of a representative portion of a naïve Nb library.</a:t>
            </a:r>
            <a:endParaRPr kumimoji="0" lang="en-US" sz="1400" b="0" i="0" u="none" strike="noStrike" kern="1200" cap="none" spc="0" normalizeH="0" baseline="0" noProof="0" dirty="0">
              <a:ln>
                <a:noFill/>
              </a:ln>
              <a:solidFill>
                <a:prstClr val="black"/>
              </a:solidFill>
              <a:effectLst/>
              <a:uLnTx/>
              <a:uFillTx/>
              <a:latin typeface="Aptos" panose="02110004020202020204"/>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905D1366-B361-00D3-1844-1426A7EA440F}"/>
              </a:ext>
            </a:extLst>
          </p:cNvPr>
          <p:cNvSpPr txBox="1"/>
          <p:nvPr/>
        </p:nvSpPr>
        <p:spPr>
          <a:xfrm>
            <a:off x="6041924" y="3500871"/>
            <a:ext cx="2570505"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Molecular Docking:</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Using deep learning-enhanced docking simulations to predict binding affinities between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and target epitopes.</a:t>
            </a:r>
          </a:p>
        </p:txBody>
      </p:sp>
      <p:cxnSp>
        <p:nvCxnSpPr>
          <p:cNvPr id="10" name="Straight Arrow Connector 9">
            <a:extLst>
              <a:ext uri="{FF2B5EF4-FFF2-40B4-BE49-F238E27FC236}">
                <a16:creationId xmlns:a16="http://schemas.microsoft.com/office/drawing/2014/main" id="{49E04010-4C69-D021-53D3-09C8E687ECB8}"/>
              </a:ext>
            </a:extLst>
          </p:cNvPr>
          <p:cNvCxnSpPr>
            <a:cxnSpLocks/>
          </p:cNvCxnSpPr>
          <p:nvPr/>
        </p:nvCxnSpPr>
        <p:spPr>
          <a:xfrm>
            <a:off x="1507247" y="2307853"/>
            <a:ext cx="7441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6117D101-7F64-9233-684D-2DCDEBE0A788}"/>
              </a:ext>
            </a:extLst>
          </p:cNvPr>
          <p:cNvCxnSpPr>
            <a:cxnSpLocks/>
          </p:cNvCxnSpPr>
          <p:nvPr/>
        </p:nvCxnSpPr>
        <p:spPr>
          <a:xfrm>
            <a:off x="4164890" y="2307853"/>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EC2DDCB-EF2B-EA6F-0F19-BA1178125A10}"/>
              </a:ext>
            </a:extLst>
          </p:cNvPr>
          <p:cNvCxnSpPr>
            <a:cxnSpLocks/>
          </p:cNvCxnSpPr>
          <p:nvPr/>
        </p:nvCxnSpPr>
        <p:spPr>
          <a:xfrm>
            <a:off x="3056247" y="3506863"/>
            <a:ext cx="0" cy="133061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726ED33-90A9-55E9-32F0-5CFD52E4672F}"/>
              </a:ext>
            </a:extLst>
          </p:cNvPr>
          <p:cNvPicPr>
            <a:picLocks noChangeAspect="1"/>
          </p:cNvPicPr>
          <p:nvPr/>
        </p:nvPicPr>
        <p:blipFill rotWithShape="1">
          <a:blip r:embed="rId4"/>
          <a:srcRect t="12221" r="78580"/>
          <a:stretch/>
        </p:blipFill>
        <p:spPr>
          <a:xfrm>
            <a:off x="389236" y="1247863"/>
            <a:ext cx="1316452" cy="1709660"/>
          </a:xfrm>
          <a:prstGeom prst="rect">
            <a:avLst/>
          </a:prstGeom>
        </p:spPr>
      </p:pic>
      <p:pic>
        <p:nvPicPr>
          <p:cNvPr id="21" name="Picture 20">
            <a:extLst>
              <a:ext uri="{FF2B5EF4-FFF2-40B4-BE49-F238E27FC236}">
                <a16:creationId xmlns:a16="http://schemas.microsoft.com/office/drawing/2014/main" id="{4D26880E-88C9-D0F7-9267-356A4083D289}"/>
              </a:ext>
            </a:extLst>
          </p:cNvPr>
          <p:cNvPicPr>
            <a:picLocks noChangeAspect="1"/>
          </p:cNvPicPr>
          <p:nvPr/>
        </p:nvPicPr>
        <p:blipFill rotWithShape="1">
          <a:blip r:embed="rId4"/>
          <a:srcRect l="60810" t="21072" r="3531"/>
          <a:stretch/>
        </p:blipFill>
        <p:spPr>
          <a:xfrm rot="13405331">
            <a:off x="4866218" y="1785877"/>
            <a:ext cx="1586431" cy="1112777"/>
          </a:xfrm>
          <a:prstGeom prst="rect">
            <a:avLst/>
          </a:prstGeom>
        </p:spPr>
      </p:pic>
      <p:pic>
        <p:nvPicPr>
          <p:cNvPr id="17" name="Picture 16">
            <a:extLst>
              <a:ext uri="{FF2B5EF4-FFF2-40B4-BE49-F238E27FC236}">
                <a16:creationId xmlns:a16="http://schemas.microsoft.com/office/drawing/2014/main" id="{C04B1C18-6609-AE4E-38CF-FC2F78C99E8D}"/>
              </a:ext>
            </a:extLst>
          </p:cNvPr>
          <p:cNvPicPr>
            <a:picLocks noChangeAspect="1"/>
          </p:cNvPicPr>
          <p:nvPr/>
        </p:nvPicPr>
        <p:blipFill rotWithShape="1">
          <a:blip r:embed="rId4"/>
          <a:srcRect l="25462" t="28249" r="38879"/>
          <a:stretch/>
        </p:blipFill>
        <p:spPr>
          <a:xfrm>
            <a:off x="2419663" y="1777232"/>
            <a:ext cx="1745226" cy="1112848"/>
          </a:xfrm>
          <a:prstGeom prst="rect">
            <a:avLst/>
          </a:prstGeom>
        </p:spPr>
      </p:pic>
      <p:sp>
        <p:nvSpPr>
          <p:cNvPr id="12" name="TextBox 11">
            <a:extLst>
              <a:ext uri="{FF2B5EF4-FFF2-40B4-BE49-F238E27FC236}">
                <a16:creationId xmlns:a16="http://schemas.microsoft.com/office/drawing/2014/main" id="{84937B0B-497E-FB30-DDAE-017B6B054751}"/>
              </a:ext>
            </a:extLst>
          </p:cNvPr>
          <p:cNvSpPr txBox="1"/>
          <p:nvPr/>
        </p:nvSpPr>
        <p:spPr>
          <a:xfrm>
            <a:off x="4912425" y="1415396"/>
            <a:ext cx="12599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PD1 in complex with PDL1</a:t>
            </a:r>
            <a:endParaRPr kumimoji="0" lang="en-CH" sz="12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2" name="Straight Arrow Connector 21">
            <a:extLst>
              <a:ext uri="{FF2B5EF4-FFF2-40B4-BE49-F238E27FC236}">
                <a16:creationId xmlns:a16="http://schemas.microsoft.com/office/drawing/2014/main" id="{8E563857-E6E6-1CAE-FDA1-756A1FD2462E}"/>
              </a:ext>
            </a:extLst>
          </p:cNvPr>
          <p:cNvCxnSpPr>
            <a:cxnSpLocks/>
          </p:cNvCxnSpPr>
          <p:nvPr/>
        </p:nvCxnSpPr>
        <p:spPr>
          <a:xfrm>
            <a:off x="6366366" y="2306068"/>
            <a:ext cx="7069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C38F04E-0B73-3C92-53EB-BA4DD5A971B6}"/>
              </a:ext>
            </a:extLst>
          </p:cNvPr>
          <p:cNvSpPr txBox="1"/>
          <p:nvPr/>
        </p:nvSpPr>
        <p:spPr>
          <a:xfrm>
            <a:off x="3223509" y="3519455"/>
            <a:ext cx="2546052" cy="1600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Structural Prediction: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Employing ML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ImmuneBuilder</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to predict the 3D structures of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Nbs</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Selection of the best algorithm in terms of speed and accuracy.</a:t>
            </a:r>
            <a:r>
              <a:rPr kumimoji="0" lang="en-US" sz="1400" b="0" i="0" u="none" strike="noStrike" kern="1200" cap="none" spc="0" normalizeH="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Ranking of structures (stability, precision).</a:t>
            </a:r>
            <a:endParaRPr kumimoji="0" lang="en-CH"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8" name="Straight Connector 27">
            <a:extLst>
              <a:ext uri="{FF2B5EF4-FFF2-40B4-BE49-F238E27FC236}">
                <a16:creationId xmlns:a16="http://schemas.microsoft.com/office/drawing/2014/main" id="{3C189865-64CF-F012-43D8-1F04F3A3DDF5}"/>
              </a:ext>
            </a:extLst>
          </p:cNvPr>
          <p:cNvCxnSpPr>
            <a:cxnSpLocks/>
          </p:cNvCxnSpPr>
          <p:nvPr/>
        </p:nvCxnSpPr>
        <p:spPr>
          <a:xfrm>
            <a:off x="5905742" y="3482612"/>
            <a:ext cx="0" cy="1330610"/>
          </a:xfrm>
          <a:prstGeom prst="line">
            <a:avLst/>
          </a:prstGeom>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B4C028BD-0F45-BD5D-31B7-A635F290E107}"/>
              </a:ext>
            </a:extLst>
          </p:cNvPr>
          <p:cNvGrpSpPr/>
          <p:nvPr/>
        </p:nvGrpSpPr>
        <p:grpSpPr>
          <a:xfrm>
            <a:off x="7231448" y="1568733"/>
            <a:ext cx="2500652" cy="1318670"/>
            <a:chOff x="8550831" y="3173637"/>
            <a:chExt cx="2876982" cy="1720444"/>
          </a:xfrm>
        </p:grpSpPr>
        <p:pic>
          <p:nvPicPr>
            <p:cNvPr id="24" name="Picture 23">
              <a:extLst>
                <a:ext uri="{FF2B5EF4-FFF2-40B4-BE49-F238E27FC236}">
                  <a16:creationId xmlns:a16="http://schemas.microsoft.com/office/drawing/2014/main" id="{AF8627A3-7048-CCF9-D88F-7647493EC715}"/>
                </a:ext>
              </a:extLst>
            </p:cNvPr>
            <p:cNvPicPr>
              <a:picLocks noChangeAspect="1"/>
            </p:cNvPicPr>
            <p:nvPr/>
          </p:nvPicPr>
          <p:blipFill rotWithShape="1">
            <a:blip r:embed="rId5"/>
            <a:srcRect t="888"/>
            <a:stretch/>
          </p:blipFill>
          <p:spPr>
            <a:xfrm>
              <a:off x="8550831" y="3173637"/>
              <a:ext cx="2876982" cy="1720444"/>
            </a:xfrm>
            <a:prstGeom prst="rect">
              <a:avLst/>
            </a:prstGeom>
          </p:spPr>
        </p:pic>
        <p:cxnSp>
          <p:nvCxnSpPr>
            <p:cNvPr id="30" name="Straight Connector 29">
              <a:extLst>
                <a:ext uri="{FF2B5EF4-FFF2-40B4-BE49-F238E27FC236}">
                  <a16:creationId xmlns:a16="http://schemas.microsoft.com/office/drawing/2014/main" id="{1DFD0A8F-40E2-3A20-6816-508F1586F1E4}"/>
                </a:ext>
              </a:extLst>
            </p:cNvPr>
            <p:cNvCxnSpPr/>
            <p:nvPr/>
          </p:nvCxnSpPr>
          <p:spPr>
            <a:xfrm>
              <a:off x="8554389" y="3173637"/>
              <a:ext cx="329879" cy="0"/>
            </a:xfrm>
            <a:prstGeom prst="line">
              <a:avLst/>
            </a:prstGeom>
          </p:spPr>
          <p:style>
            <a:lnRef idx="2">
              <a:schemeClr val="dk1"/>
            </a:lnRef>
            <a:fillRef idx="0">
              <a:schemeClr val="dk1"/>
            </a:fillRef>
            <a:effectRef idx="1">
              <a:schemeClr val="dk1"/>
            </a:effectRef>
            <a:fontRef idx="minor">
              <a:schemeClr val="tx1"/>
            </a:fontRef>
          </p:style>
        </p:cxnSp>
      </p:grpSp>
      <p:cxnSp>
        <p:nvCxnSpPr>
          <p:cNvPr id="32" name="Straight Connector 31">
            <a:extLst>
              <a:ext uri="{FF2B5EF4-FFF2-40B4-BE49-F238E27FC236}">
                <a16:creationId xmlns:a16="http://schemas.microsoft.com/office/drawing/2014/main" id="{4F39DD1B-AE6E-F5EA-0A14-32540960601E}"/>
              </a:ext>
            </a:extLst>
          </p:cNvPr>
          <p:cNvCxnSpPr>
            <a:cxnSpLocks/>
          </p:cNvCxnSpPr>
          <p:nvPr/>
        </p:nvCxnSpPr>
        <p:spPr>
          <a:xfrm>
            <a:off x="8680903" y="3506863"/>
            <a:ext cx="0" cy="133061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8A92EA60-9FAF-E5AB-651D-80351838BF92}"/>
              </a:ext>
            </a:extLst>
          </p:cNvPr>
          <p:cNvSpPr txBox="1"/>
          <p:nvPr/>
        </p:nvSpPr>
        <p:spPr>
          <a:xfrm>
            <a:off x="8899549" y="3519455"/>
            <a:ext cx="307614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Data Integration and Analysis:  </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Aggregating data from various </a:t>
            </a:r>
            <a:r>
              <a:rPr kumimoji="0" lang="en-US" sz="1400" b="0" i="0" u="none" strike="noStrike" kern="1200" cap="none" spc="0" normalizeH="0" baseline="0" noProof="0" dirty="0" err="1">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omic</a:t>
            </a:r>
            <a:r>
              <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rPr>
              <a:t> technologies to map the epitopes of human body and identify key biomarkers: </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mapping “the Hidden Human </a:t>
            </a:r>
            <a:r>
              <a:rPr lang="en-US" sz="1400" dirty="0" err="1">
                <a:solidFill>
                  <a:prstClr val="black"/>
                </a:solidFill>
                <a:latin typeface="Aptos Display" panose="02110004020202020204"/>
                <a:ea typeface="Calibri Light" panose="020F0302020204030204" pitchFamily="34" charset="0"/>
                <a:cs typeface="Calibri Light" panose="020F0302020204030204" pitchFamily="34" charset="0"/>
              </a:rPr>
              <a:t>Epitopome</a:t>
            </a:r>
            <a:r>
              <a:rPr lang="en-US" sz="1400" dirty="0">
                <a:solidFill>
                  <a:prstClr val="black"/>
                </a:solidFill>
                <a:latin typeface="Aptos Display" panose="02110004020202020204"/>
                <a:ea typeface="Calibri Light" panose="020F0302020204030204" pitchFamily="34" charset="0"/>
                <a:cs typeface="Calibri Light" panose="020F0302020204030204" pitchFamily="34" charset="0"/>
              </a:rPr>
              <a:t>” </a:t>
            </a:r>
            <a:endParaRPr kumimoji="0" lang="en-US" sz="1400" b="0" i="0" u="none" strike="noStrike" kern="1200" cap="none" spc="0" normalizeH="0" baseline="0" noProof="0" dirty="0">
              <a:ln>
                <a:noFill/>
              </a:ln>
              <a:solidFill>
                <a:prstClr val="black"/>
              </a:solidFill>
              <a:effectLst/>
              <a:uLnTx/>
              <a:uFillTx/>
              <a:latin typeface="Aptos Display" panose="02110004020202020204"/>
              <a:ea typeface="Calibri Light" panose="020F0302020204030204" pitchFamily="34" charset="0"/>
              <a:cs typeface="Calibri Light" panose="020F0302020204030204" pitchFamily="34" charset="0"/>
            </a:endParaRPr>
          </a:p>
        </p:txBody>
      </p:sp>
      <p:cxnSp>
        <p:nvCxnSpPr>
          <p:cNvPr id="34" name="Straight Arrow Connector 33">
            <a:extLst>
              <a:ext uri="{FF2B5EF4-FFF2-40B4-BE49-F238E27FC236}">
                <a16:creationId xmlns:a16="http://schemas.microsoft.com/office/drawing/2014/main" id="{E4FCB4A4-DAD3-76AC-7327-64646CC44D90}"/>
              </a:ext>
            </a:extLst>
          </p:cNvPr>
          <p:cNvCxnSpPr>
            <a:cxnSpLocks/>
          </p:cNvCxnSpPr>
          <p:nvPr/>
        </p:nvCxnSpPr>
        <p:spPr>
          <a:xfrm>
            <a:off x="9818168" y="2292517"/>
            <a:ext cx="51642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D3634F42-588A-E50D-0F2B-31400EBD9683}"/>
              </a:ext>
            </a:extLst>
          </p:cNvPr>
          <p:cNvSpPr txBox="1"/>
          <p:nvPr/>
        </p:nvSpPr>
        <p:spPr>
          <a:xfrm>
            <a:off x="9349" y="6613681"/>
            <a:ext cx="80572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Image #4: Adapted from Biosig Lab:https://biosig.lab.uq.edu.au/csm_ab/</a:t>
            </a:r>
            <a:endParaRPr kumimoji="0" lang="en-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endParaRPr>
          </a:p>
        </p:txBody>
      </p:sp>
      <p:pic>
        <p:nvPicPr>
          <p:cNvPr id="37" name="Graphic 36" descr="Badge 1 with solid fill">
            <a:extLst>
              <a:ext uri="{FF2B5EF4-FFF2-40B4-BE49-F238E27FC236}">
                <a16:creationId xmlns:a16="http://schemas.microsoft.com/office/drawing/2014/main" id="{F8BAA7EB-D25D-F518-D9AC-1EC5A3ACAF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55" y="3209925"/>
            <a:ext cx="377184" cy="377184"/>
          </a:xfrm>
          <a:prstGeom prst="rect">
            <a:avLst/>
          </a:prstGeom>
        </p:spPr>
      </p:pic>
      <p:pic>
        <p:nvPicPr>
          <p:cNvPr id="39" name="Graphic 38" descr="Badge 4 with solid fill">
            <a:extLst>
              <a:ext uri="{FF2B5EF4-FFF2-40B4-BE49-F238E27FC236}">
                <a16:creationId xmlns:a16="http://schemas.microsoft.com/office/drawing/2014/main" id="{6263797B-B51B-624E-23BA-32FE255BD4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2239" y="3227539"/>
            <a:ext cx="359570" cy="359570"/>
          </a:xfrm>
          <a:prstGeom prst="rect">
            <a:avLst/>
          </a:prstGeom>
        </p:spPr>
      </p:pic>
      <p:pic>
        <p:nvPicPr>
          <p:cNvPr id="41" name="Graphic 40" descr="Badge with solid fill">
            <a:extLst>
              <a:ext uri="{FF2B5EF4-FFF2-40B4-BE49-F238E27FC236}">
                <a16:creationId xmlns:a16="http://schemas.microsoft.com/office/drawing/2014/main" id="{249907C7-02FE-0B10-D163-3032D07EEB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55035" y="3229156"/>
            <a:ext cx="359570" cy="359570"/>
          </a:xfrm>
          <a:prstGeom prst="rect">
            <a:avLst/>
          </a:prstGeom>
        </p:spPr>
      </p:pic>
      <p:pic>
        <p:nvPicPr>
          <p:cNvPr id="43" name="Graphic 42" descr="Badge 3 with solid fill">
            <a:extLst>
              <a:ext uri="{FF2B5EF4-FFF2-40B4-BE49-F238E27FC236}">
                <a16:creationId xmlns:a16="http://schemas.microsoft.com/office/drawing/2014/main" id="{B1A12351-1D3E-EB34-3C89-74135C2F30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06991" y="3186481"/>
            <a:ext cx="359570" cy="359570"/>
          </a:xfrm>
          <a:prstGeom prst="rect">
            <a:avLst/>
          </a:prstGeom>
        </p:spPr>
      </p:pic>
      <p:pic>
        <p:nvPicPr>
          <p:cNvPr id="47" name="Picture 46" descr="A sphere with many spheres&#10;&#10;Description automatically generated with medium confidence">
            <a:extLst>
              <a:ext uri="{FF2B5EF4-FFF2-40B4-BE49-F238E27FC236}">
                <a16:creationId xmlns:a16="http://schemas.microsoft.com/office/drawing/2014/main" id="{58A6D77E-9FC2-E6B7-9718-EAC8678C8B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48644" y="1720748"/>
            <a:ext cx="1225816" cy="1225816"/>
          </a:xfrm>
          <a:prstGeom prst="rect">
            <a:avLst/>
          </a:prstGeom>
        </p:spPr>
      </p:pic>
      <p:sp>
        <p:nvSpPr>
          <p:cNvPr id="50" name="TextBox 49">
            <a:extLst>
              <a:ext uri="{FF2B5EF4-FFF2-40B4-BE49-F238E27FC236}">
                <a16:creationId xmlns:a16="http://schemas.microsoft.com/office/drawing/2014/main" id="{2061096C-848E-FDF7-5C10-5AF9C88E32CA}"/>
              </a:ext>
            </a:extLst>
          </p:cNvPr>
          <p:cNvSpPr txBox="1"/>
          <p:nvPr/>
        </p:nvSpPr>
        <p:spPr>
          <a:xfrm>
            <a:off x="10551829" y="1518516"/>
            <a:ext cx="16770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ptos" panose="02110004020202020204"/>
                <a:ea typeface="+mn-ea"/>
                <a:cs typeface="+mn-cs"/>
              </a:rPr>
              <a:t>The Hidden Human </a:t>
            </a:r>
            <a:r>
              <a:rPr kumimoji="0" lang="en-US" sz="800" b="1" i="1" u="none" strike="noStrike" kern="1200" cap="none" spc="0" normalizeH="0" baseline="0" noProof="0" dirty="0" err="1">
                <a:ln>
                  <a:noFill/>
                </a:ln>
                <a:solidFill>
                  <a:prstClr val="black"/>
                </a:solidFill>
                <a:effectLst/>
                <a:uLnTx/>
                <a:uFillTx/>
                <a:latin typeface="Aptos" panose="02110004020202020204"/>
                <a:ea typeface="+mn-ea"/>
                <a:cs typeface="+mn-cs"/>
              </a:rPr>
              <a:t>Epitopome</a:t>
            </a:r>
            <a:endParaRPr kumimoji="0" lang="en-CH" sz="8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5921A24-AAEC-3A95-39AB-A9EB9F1D6F74}"/>
              </a:ext>
            </a:extLst>
          </p:cNvPr>
          <p:cNvSpPr txBox="1"/>
          <p:nvPr/>
        </p:nvSpPr>
        <p:spPr>
          <a:xfrm>
            <a:off x="1047462" y="5571272"/>
            <a:ext cx="10599296" cy="954107"/>
          </a:xfrm>
          <a:prstGeom prst="rect">
            <a:avLst/>
          </a:prstGeom>
          <a:noFill/>
          <a:ln>
            <a:solidFill>
              <a:schemeClr val="accent1"/>
            </a:solidFill>
          </a:ln>
        </p:spPr>
        <p:txBody>
          <a:bodyPr wrap="square" rtlCol="0">
            <a:spAutoFit/>
          </a:bodyPr>
          <a:lstStyle/>
          <a:p>
            <a:pPr algn="just"/>
            <a:r>
              <a:rPr lang="en-GB" sz="1400" dirty="0">
                <a:solidFill>
                  <a:srgbClr val="000000"/>
                </a:solidFill>
                <a:effectLst/>
                <a:ea typeface="Times New Roman" panose="02020603050405020304" pitchFamily="18" charset="0"/>
                <a:cs typeface="Courier New" panose="02070309020205020404" pitchFamily="49" charset="0"/>
              </a:rPr>
              <a:t>Identification of potential ligands by ML-based docking against (known) antigens already used for in vitro panning. Testing of possible docking outcomes using deep learning algorithms. Focus on immune checkpoint inhibitors (PD1, PDL1, CTLA4, LIG3), as well as some biomarkers targeting cancer antigens (CD20, HER2, VEGF, EGFR). </a:t>
            </a:r>
            <a:r>
              <a:rPr lang="en-GB" sz="1400" dirty="0">
                <a:solidFill>
                  <a:srgbClr val="000000"/>
                </a:solidFill>
                <a:effectLst/>
                <a:ea typeface="Times New Roman" panose="02020603050405020304" pitchFamily="18" charset="0"/>
              </a:rPr>
              <a:t>Cloning, production, and functional validation of the proposed ligands.</a:t>
            </a:r>
            <a:r>
              <a:rPr lang="en-US" sz="1400" dirty="0">
                <a:solidFill>
                  <a:srgbClr val="000000"/>
                </a:solidFill>
                <a:ea typeface="Times New Roman" panose="02020603050405020304" pitchFamily="18" charset="0"/>
              </a:rPr>
              <a:t> Comparison of the candidates from docking and the clones from in vitro panning.</a:t>
            </a:r>
            <a:r>
              <a:rPr lang="en-GB" sz="1400" dirty="0">
                <a:solidFill>
                  <a:srgbClr val="000000"/>
                </a:solidFill>
                <a:effectLst/>
                <a:ea typeface="Times New Roman" panose="02020603050405020304" pitchFamily="18" charset="0"/>
              </a:rPr>
              <a:t>  </a:t>
            </a:r>
            <a:endParaRPr lang="en-CH" sz="1400" dirty="0"/>
          </a:p>
        </p:txBody>
      </p:sp>
      <p:grpSp>
        <p:nvGrpSpPr>
          <p:cNvPr id="9" name="Group 8">
            <a:extLst>
              <a:ext uri="{FF2B5EF4-FFF2-40B4-BE49-F238E27FC236}">
                <a16:creationId xmlns:a16="http://schemas.microsoft.com/office/drawing/2014/main" id="{B0CA5014-B3C3-F0B6-C950-14CFA5CA543D}"/>
              </a:ext>
            </a:extLst>
          </p:cNvPr>
          <p:cNvGrpSpPr/>
          <p:nvPr/>
        </p:nvGrpSpPr>
        <p:grpSpPr>
          <a:xfrm>
            <a:off x="4840538" y="5270096"/>
            <a:ext cx="2189216" cy="307777"/>
            <a:chOff x="4265823" y="5607370"/>
            <a:chExt cx="2189216" cy="307777"/>
          </a:xfrm>
        </p:grpSpPr>
        <p:sp>
          <p:nvSpPr>
            <p:cNvPr id="6" name="Rectangle: Rounded Corners 5">
              <a:extLst>
                <a:ext uri="{FF2B5EF4-FFF2-40B4-BE49-F238E27FC236}">
                  <a16:creationId xmlns:a16="http://schemas.microsoft.com/office/drawing/2014/main" id="{59DDEFE0-2505-70A4-59B6-0EDEBD049F8A}"/>
                </a:ext>
              </a:extLst>
            </p:cNvPr>
            <p:cNvSpPr/>
            <p:nvPr/>
          </p:nvSpPr>
          <p:spPr>
            <a:xfrm>
              <a:off x="4265823" y="5607370"/>
              <a:ext cx="2008309" cy="307777"/>
            </a:xfrm>
            <a:prstGeom prst="roundRect">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B8104C5B-2999-663D-5693-E2BC79F516D9}"/>
                </a:ext>
              </a:extLst>
            </p:cNvPr>
            <p:cNvSpPr txBox="1"/>
            <p:nvPr/>
          </p:nvSpPr>
          <p:spPr>
            <a:xfrm>
              <a:off x="4320825" y="5607370"/>
              <a:ext cx="2134214" cy="307777"/>
            </a:xfrm>
            <a:prstGeom prst="rect">
              <a:avLst/>
            </a:prstGeom>
            <a:noFill/>
          </p:spPr>
          <p:txBody>
            <a:bodyPr wrap="square" rtlCol="0">
              <a:spAutoFit/>
            </a:bodyPr>
            <a:lstStyle/>
            <a:p>
              <a:r>
                <a:rPr lang="en-US" sz="1400" b="1" dirty="0">
                  <a:solidFill>
                    <a:schemeClr val="bg1"/>
                  </a:solidFill>
                </a:rPr>
                <a:t>2.5 Proof-of-Principle</a:t>
              </a:r>
              <a:endParaRPr lang="en-CH" sz="1400" b="1" dirty="0">
                <a:solidFill>
                  <a:schemeClr val="bg1"/>
                </a:solidFill>
              </a:endParaRPr>
            </a:p>
          </p:txBody>
        </p:sp>
      </p:grpSp>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Tree>
    <p:extLst>
      <p:ext uri="{BB962C8B-B14F-4D97-AF65-F5344CB8AC3E}">
        <p14:creationId xmlns:p14="http://schemas.microsoft.com/office/powerpoint/2010/main" val="327301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25" grpId="0"/>
      <p:bldP spid="33" grpId="0"/>
      <p:bldP spid="35" grpId="0"/>
      <p:bldP spid="50"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
        <p:nvSpPr>
          <p:cNvPr id="146" name="TextBox 145">
            <a:extLst>
              <a:ext uri="{FF2B5EF4-FFF2-40B4-BE49-F238E27FC236}">
                <a16:creationId xmlns:a16="http://schemas.microsoft.com/office/drawing/2014/main" id="{20999F43-C1FF-206A-E33D-AD0939F977B5}"/>
              </a:ext>
            </a:extLst>
          </p:cNvPr>
          <p:cNvSpPr txBox="1"/>
          <p:nvPr/>
        </p:nvSpPr>
        <p:spPr>
          <a:xfrm>
            <a:off x="0" y="6363863"/>
            <a:ext cx="11859491" cy="707886"/>
          </a:xfrm>
          <a:prstGeom prst="rect">
            <a:avLst/>
          </a:prstGeom>
          <a:noFill/>
        </p:spPr>
        <p:txBody>
          <a:bodyPr wrap="square" rtlCol="0">
            <a:spAutoFit/>
          </a:bodyPr>
          <a:lstStyle/>
          <a:p>
            <a:r>
              <a:rPr lang="en-US" sz="1000" b="0" i="0" dirty="0" err="1">
                <a:solidFill>
                  <a:srgbClr val="222222"/>
                </a:solidFill>
                <a:effectLst/>
                <a:latin typeface="-apple-system"/>
              </a:rPr>
              <a:t>Abanades</a:t>
            </a:r>
            <a:r>
              <a:rPr lang="en-US" sz="1000" b="0" i="0" dirty="0">
                <a:solidFill>
                  <a:srgbClr val="222222"/>
                </a:solidFill>
                <a:effectLst/>
                <a:latin typeface="-apple-system"/>
              </a:rPr>
              <a:t>, B., Wong, W.K., Boyles, F. </a:t>
            </a:r>
            <a:r>
              <a:rPr lang="en-US" sz="1000" b="0" i="1" dirty="0">
                <a:solidFill>
                  <a:srgbClr val="222222"/>
                </a:solidFill>
                <a:effectLst/>
                <a:latin typeface="-apple-system"/>
              </a:rPr>
              <a:t>et al.</a:t>
            </a:r>
            <a:r>
              <a:rPr lang="en-US" sz="1000" b="0" i="0" dirty="0">
                <a:solidFill>
                  <a:srgbClr val="222222"/>
                </a:solidFill>
                <a:effectLst/>
                <a:latin typeface="-apple-system"/>
              </a:rPr>
              <a:t> </a:t>
            </a:r>
            <a:r>
              <a:rPr lang="en-US" sz="1000" b="1" i="0" dirty="0" err="1">
                <a:solidFill>
                  <a:srgbClr val="222222"/>
                </a:solidFill>
                <a:effectLst/>
                <a:latin typeface="-apple-system"/>
              </a:rPr>
              <a:t>ImmuneBuilder</a:t>
            </a:r>
            <a:r>
              <a:rPr lang="en-US" sz="1000" b="1" i="0" dirty="0">
                <a:solidFill>
                  <a:srgbClr val="222222"/>
                </a:solidFill>
                <a:effectLst/>
                <a:latin typeface="-apple-system"/>
              </a:rPr>
              <a:t>: Deep-Learning models for predicting the structures of immune proteins. </a:t>
            </a:r>
            <a:r>
              <a:rPr lang="en-US" sz="1000" b="0" i="1" dirty="0" err="1">
                <a:solidFill>
                  <a:srgbClr val="222222"/>
                </a:solidFill>
                <a:effectLst/>
                <a:latin typeface="-apple-system"/>
              </a:rPr>
              <a:t>Commun</a:t>
            </a:r>
            <a:r>
              <a:rPr lang="en-US" sz="1000" b="0" i="1" dirty="0">
                <a:solidFill>
                  <a:srgbClr val="222222"/>
                </a:solidFill>
                <a:effectLst/>
                <a:latin typeface="-apple-system"/>
              </a:rPr>
              <a:t> Biol</a:t>
            </a:r>
            <a:r>
              <a:rPr lang="en-US" sz="1000" b="0" i="0" dirty="0">
                <a:solidFill>
                  <a:srgbClr val="222222"/>
                </a:solidFill>
                <a:effectLst/>
                <a:latin typeface="-apple-system"/>
              </a:rPr>
              <a:t> </a:t>
            </a:r>
            <a:r>
              <a:rPr lang="en-US" sz="1000" b="1" i="0" dirty="0">
                <a:solidFill>
                  <a:srgbClr val="222222"/>
                </a:solidFill>
                <a:effectLst/>
                <a:latin typeface="-apple-system"/>
              </a:rPr>
              <a:t>6</a:t>
            </a:r>
            <a:r>
              <a:rPr lang="en-US" sz="1000" b="0" i="0" dirty="0">
                <a:solidFill>
                  <a:srgbClr val="222222"/>
                </a:solidFill>
                <a:effectLst/>
                <a:latin typeface="-apple-system"/>
              </a:rPr>
              <a:t>, 575 (2023).</a:t>
            </a:r>
            <a:endParaRPr lang="en-US" sz="1000" dirty="0">
              <a:solidFill>
                <a:schemeClr val="tx1">
                  <a:lumMod val="65000"/>
                  <a:lumOff val="35000"/>
                </a:schemeClr>
              </a:solidFill>
            </a:endParaRPr>
          </a:p>
          <a:p>
            <a:r>
              <a:rPr lang="en-US" sz="1000" dirty="0">
                <a:solidFill>
                  <a:schemeClr val="tx1">
                    <a:lumMod val="65000"/>
                    <a:lumOff val="35000"/>
                  </a:schemeClr>
                </a:solidFill>
              </a:rPr>
              <a:t>Modified from </a:t>
            </a:r>
            <a:r>
              <a:rPr lang="en-US" sz="1000" b="0" i="0" dirty="0">
                <a:solidFill>
                  <a:schemeClr val="tx1">
                    <a:lumMod val="65000"/>
                    <a:lumOff val="35000"/>
                  </a:schemeClr>
                </a:solidFill>
                <a:effectLst/>
                <a:latin typeface="-apple-system"/>
              </a:rPr>
              <a:t>Jumper, J., Evans, R., </a:t>
            </a:r>
            <a:r>
              <a:rPr lang="en-US" sz="1000" b="0" i="0" dirty="0" err="1">
                <a:solidFill>
                  <a:schemeClr val="tx1">
                    <a:lumMod val="65000"/>
                    <a:lumOff val="35000"/>
                  </a:schemeClr>
                </a:solidFill>
                <a:effectLst/>
                <a:latin typeface="-apple-system"/>
              </a:rPr>
              <a:t>Pritzel</a:t>
            </a:r>
            <a:r>
              <a:rPr lang="en-US" sz="1000" b="0" i="0" dirty="0">
                <a:solidFill>
                  <a:schemeClr val="tx1">
                    <a:lumMod val="65000"/>
                    <a:lumOff val="35000"/>
                  </a:schemeClr>
                </a:solidFill>
                <a:effectLst/>
                <a:latin typeface="-apple-system"/>
              </a:rPr>
              <a:t>, A. </a:t>
            </a:r>
            <a:r>
              <a:rPr lang="en-US" sz="1000" b="0" i="1" dirty="0">
                <a:solidFill>
                  <a:schemeClr val="tx1">
                    <a:lumMod val="65000"/>
                    <a:lumOff val="35000"/>
                  </a:schemeClr>
                </a:solidFill>
                <a:effectLst/>
                <a:latin typeface="-apple-system"/>
              </a:rPr>
              <a:t>et al.</a:t>
            </a:r>
            <a:r>
              <a:rPr lang="en-US" sz="1000" b="0" i="0" dirty="0">
                <a:solidFill>
                  <a:schemeClr val="tx1">
                    <a:lumMod val="65000"/>
                    <a:lumOff val="35000"/>
                  </a:schemeClr>
                </a:solidFill>
                <a:effectLst/>
                <a:latin typeface="-apple-system"/>
              </a:rPr>
              <a:t> Highly accurate protein structure prediction with AlphaFold. </a:t>
            </a:r>
            <a:r>
              <a:rPr lang="en-US" sz="1000" b="0" i="1" dirty="0">
                <a:solidFill>
                  <a:schemeClr val="tx1">
                    <a:lumMod val="65000"/>
                    <a:lumOff val="35000"/>
                  </a:schemeClr>
                </a:solidFill>
                <a:effectLst/>
                <a:latin typeface="-apple-system"/>
              </a:rPr>
              <a:t>Nature</a:t>
            </a:r>
            <a:r>
              <a:rPr lang="en-US" sz="1000" b="0" i="0" dirty="0">
                <a:solidFill>
                  <a:schemeClr val="tx1">
                    <a:lumMod val="65000"/>
                    <a:lumOff val="35000"/>
                  </a:schemeClr>
                </a:solidFill>
                <a:effectLst/>
                <a:latin typeface="-apple-system"/>
              </a:rPr>
              <a:t> </a:t>
            </a:r>
            <a:r>
              <a:rPr lang="en-US" sz="1000" b="1" i="0" dirty="0">
                <a:solidFill>
                  <a:schemeClr val="tx1">
                    <a:lumMod val="65000"/>
                    <a:lumOff val="35000"/>
                  </a:schemeClr>
                </a:solidFill>
                <a:effectLst/>
                <a:latin typeface="-apple-system"/>
              </a:rPr>
              <a:t>596</a:t>
            </a:r>
            <a:r>
              <a:rPr lang="en-US" sz="1000" b="0" i="0" dirty="0">
                <a:solidFill>
                  <a:schemeClr val="tx1">
                    <a:lumMod val="65000"/>
                    <a:lumOff val="35000"/>
                  </a:schemeClr>
                </a:solidFill>
                <a:effectLst/>
                <a:latin typeface="-apple-system"/>
              </a:rPr>
              <a:t>, 583–589 (2021). </a:t>
            </a:r>
            <a:r>
              <a:rPr lang="en-US" sz="1000" dirty="0">
                <a:solidFill>
                  <a:schemeClr val="tx1">
                    <a:lumMod val="65000"/>
                    <a:lumOff val="35000"/>
                  </a:schemeClr>
                </a:solidFill>
                <a:latin typeface="-apple-system"/>
              </a:rPr>
              <a:t>a</a:t>
            </a:r>
            <a:r>
              <a:rPr lang="en-US" sz="1000" b="0" i="0" dirty="0">
                <a:solidFill>
                  <a:schemeClr val="tx1">
                    <a:lumMod val="65000"/>
                    <a:lumOff val="35000"/>
                  </a:schemeClr>
                </a:solidFill>
                <a:effectLst/>
                <a:latin typeface="-apple-system"/>
              </a:rPr>
              <a:t>nd</a:t>
            </a:r>
          </a:p>
          <a:p>
            <a:r>
              <a:rPr lang="en-US" sz="1000" b="0" i="0" dirty="0">
                <a:solidFill>
                  <a:schemeClr val="tx1">
                    <a:lumMod val="65000"/>
                    <a:lumOff val="35000"/>
                  </a:schemeClr>
                </a:solidFill>
                <a:effectLst/>
                <a:latin typeface="-apple-system"/>
              </a:rPr>
              <a:t> https://elearning.vib.be/courses/alphafold/lessons/the-alphafold-pipeline/topic/overview-of-the-architecture/ </a:t>
            </a:r>
          </a:p>
          <a:p>
            <a:endParaRPr lang="en-CH" sz="1000" dirty="0">
              <a:solidFill>
                <a:schemeClr val="tx1">
                  <a:lumMod val="65000"/>
                  <a:lumOff val="35000"/>
                </a:schemeClr>
              </a:solidFill>
            </a:endParaRPr>
          </a:p>
        </p:txBody>
      </p:sp>
      <p:sp>
        <p:nvSpPr>
          <p:cNvPr id="147" name="TextBox 146">
            <a:extLst>
              <a:ext uri="{FF2B5EF4-FFF2-40B4-BE49-F238E27FC236}">
                <a16:creationId xmlns:a16="http://schemas.microsoft.com/office/drawing/2014/main" id="{DB455F6D-B8E4-7B58-00EB-D2AA60E75CF0}"/>
              </a:ext>
            </a:extLst>
          </p:cNvPr>
          <p:cNvSpPr txBox="1"/>
          <p:nvPr/>
        </p:nvSpPr>
        <p:spPr>
          <a:xfrm>
            <a:off x="618836" y="1392924"/>
            <a:ext cx="7943273" cy="677108"/>
          </a:xfrm>
          <a:prstGeom prst="rect">
            <a:avLst/>
          </a:prstGeom>
          <a:noFill/>
        </p:spPr>
        <p:txBody>
          <a:bodyPr wrap="square" rtlCol="0">
            <a:spAutoFit/>
          </a:bodyPr>
          <a:lstStyle/>
          <a:p>
            <a:pPr algn="ctr"/>
            <a:r>
              <a:rPr lang="en-US" sz="1900" b="1" dirty="0">
                <a:solidFill>
                  <a:srgbClr val="0F5249"/>
                </a:solidFill>
              </a:rPr>
              <a:t>AlphaFold2 architecture: changes to obtain </a:t>
            </a:r>
            <a:r>
              <a:rPr lang="en-US" sz="1900" b="1" dirty="0" err="1">
                <a:solidFill>
                  <a:srgbClr val="0F5249"/>
                </a:solidFill>
              </a:rPr>
              <a:t>ImmuneBuilder</a:t>
            </a:r>
            <a:r>
              <a:rPr lang="en-US" sz="1900" b="1" dirty="0">
                <a:solidFill>
                  <a:srgbClr val="0F5249"/>
                </a:solidFill>
              </a:rPr>
              <a:t> - NanoBodyBuilder2 architecture</a:t>
            </a:r>
            <a:endParaRPr lang="en-CH" sz="1900" b="1" dirty="0">
              <a:solidFill>
                <a:srgbClr val="0F5249"/>
              </a:solidFill>
            </a:endParaRPr>
          </a:p>
        </p:txBody>
      </p:sp>
      <p:pic>
        <p:nvPicPr>
          <p:cNvPr id="2054" name="Picture 6" descr="Fig. 4">
            <a:extLst>
              <a:ext uri="{FF2B5EF4-FFF2-40B4-BE49-F238E27FC236}">
                <a16:creationId xmlns:a16="http://schemas.microsoft.com/office/drawing/2014/main" id="{9AFA412A-CB6A-AD77-A456-D80AE6B7C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7289" y="41514"/>
            <a:ext cx="2241072" cy="67749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C17940-0F40-F00C-2FFC-DAC2FA5BDB15}"/>
              </a:ext>
            </a:extLst>
          </p:cNvPr>
          <p:cNvSpPr txBox="1"/>
          <p:nvPr/>
        </p:nvSpPr>
        <p:spPr>
          <a:xfrm>
            <a:off x="618835" y="2207949"/>
            <a:ext cx="8248073" cy="4093428"/>
          </a:xfrm>
          <a:prstGeom prst="rect">
            <a:avLst/>
          </a:prstGeom>
          <a:solidFill>
            <a:srgbClr val="DAF2EF"/>
          </a:solidFill>
        </p:spPr>
        <p:txBody>
          <a:bodyPr wrap="square" rtlCol="0">
            <a:spAutoFit/>
          </a:bodyPr>
          <a:lstStyle/>
          <a:p>
            <a:pPr marL="285750" indent="-285750" algn="just">
              <a:spcBef>
                <a:spcPts val="115"/>
              </a:spcBef>
              <a:spcAft>
                <a:spcPts val="115"/>
              </a:spcAft>
              <a:buFont typeface="Arial" panose="020B0604020202020204" pitchFamily="34" charset="0"/>
              <a:buChar char="•"/>
            </a:pPr>
            <a:r>
              <a:rPr lang="de-CH" sz="1600" dirty="0"/>
              <a:t>Antibody-specific adaptation of AlphaFold-Multimer with eight independent update blocks.</a:t>
            </a:r>
          </a:p>
          <a:p>
            <a:pPr marL="285750" indent="-285750" algn="just">
              <a:spcBef>
                <a:spcPts val="115"/>
              </a:spcBef>
              <a:spcAft>
                <a:spcPts val="115"/>
              </a:spcAft>
              <a:buFont typeface="Arial" panose="020B0604020202020204" pitchFamily="34" charset="0"/>
              <a:buChar char="•"/>
            </a:pPr>
            <a:r>
              <a:rPr lang="de-CH" sz="1600" b="1" dirty="0"/>
              <a:t>Residues treated as rigid bodies </a:t>
            </a:r>
            <a:r>
              <a:rPr lang="de-CH" sz="1600" dirty="0"/>
              <a:t>with 3D coordinates and orientation matrices.</a:t>
            </a:r>
          </a:p>
          <a:p>
            <a:pPr marL="285750" indent="-285750" algn="just">
              <a:spcBef>
                <a:spcPts val="115"/>
              </a:spcBef>
              <a:spcAft>
                <a:spcPts val="115"/>
              </a:spcAft>
              <a:buFont typeface="Arial" panose="020B0604020202020204" pitchFamily="34" charset="0"/>
              <a:buChar char="•"/>
            </a:pPr>
            <a:r>
              <a:rPr lang="de-CH" sz="1600" b="1" dirty="0"/>
              <a:t>Modified Frame Aligned Point Error (FAPE) loss: </a:t>
            </a:r>
            <a:r>
              <a:rPr lang="de-CH" sz="1600" dirty="0"/>
              <a:t>30 Å clamp for framework-CDR, 10 Å for other residues.</a:t>
            </a:r>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de-CH" sz="1600" dirty="0"/>
          </a:p>
          <a:p>
            <a:pPr marL="285750" indent="-285750" algn="just">
              <a:spcBef>
                <a:spcPts val="115"/>
              </a:spcBef>
              <a:spcAft>
                <a:spcPts val="115"/>
              </a:spcAft>
              <a:buFont typeface="Arial" panose="020B0604020202020204" pitchFamily="34" charset="0"/>
              <a:buChar char="•"/>
            </a:pPr>
            <a:endParaRPr lang="en-CH" sz="1600" dirty="0"/>
          </a:p>
        </p:txBody>
      </p:sp>
      <p:pic>
        <p:nvPicPr>
          <p:cNvPr id="12" name="Picture 11">
            <a:extLst>
              <a:ext uri="{FF2B5EF4-FFF2-40B4-BE49-F238E27FC236}">
                <a16:creationId xmlns:a16="http://schemas.microsoft.com/office/drawing/2014/main" id="{BEECE8D2-C105-7C7D-47E9-BF9A826F3702}"/>
              </a:ext>
            </a:extLst>
          </p:cNvPr>
          <p:cNvPicPr>
            <a:picLocks noChangeAspect="1"/>
          </p:cNvPicPr>
          <p:nvPr/>
        </p:nvPicPr>
        <p:blipFill>
          <a:blip r:embed="rId5"/>
          <a:srcRect r="17733"/>
          <a:stretch/>
        </p:blipFill>
        <p:spPr>
          <a:xfrm>
            <a:off x="1979514" y="3551200"/>
            <a:ext cx="5723609" cy="2528783"/>
          </a:xfrm>
          <a:prstGeom prst="rect">
            <a:avLst/>
          </a:prstGeom>
        </p:spPr>
      </p:pic>
    </p:spTree>
    <p:extLst>
      <p:ext uri="{BB962C8B-B14F-4D97-AF65-F5344CB8AC3E}">
        <p14:creationId xmlns:p14="http://schemas.microsoft.com/office/powerpoint/2010/main" val="2160776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A black and white bird">
            <a:extLst>
              <a:ext uri="{FF2B5EF4-FFF2-40B4-BE49-F238E27FC236}">
                <a16:creationId xmlns:a16="http://schemas.microsoft.com/office/drawing/2014/main" id="{2FB8C34F-D4D1-BD11-614C-3CB09892F344}"/>
              </a:ext>
            </a:extLst>
          </p:cNvPr>
          <p:cNvPicPr>
            <a:picLocks noChangeAspect="1"/>
          </p:cNvPicPr>
          <p:nvPr/>
        </p:nvPicPr>
        <p:blipFill rotWithShape="1">
          <a:blip r:embed="rId3">
            <a:extLst>
              <a:ext uri="{28A0092B-C50C-407E-A947-70E740481C1C}">
                <a14:useLocalDpi xmlns:a14="http://schemas.microsoft.com/office/drawing/2010/main" val="0"/>
              </a:ext>
            </a:extLst>
          </a:blip>
          <a:srcRect l="1940" t="13483" r="48456" b="11682"/>
          <a:stretch/>
        </p:blipFill>
        <p:spPr>
          <a:xfrm>
            <a:off x="11344564" y="0"/>
            <a:ext cx="859792" cy="753646"/>
          </a:xfrm>
          <a:prstGeom prst="rect">
            <a:avLst/>
          </a:prstGeom>
        </p:spPr>
      </p:pic>
      <p:sp>
        <p:nvSpPr>
          <p:cNvPr id="35" name="TextBox 34">
            <a:extLst>
              <a:ext uri="{FF2B5EF4-FFF2-40B4-BE49-F238E27FC236}">
                <a16:creationId xmlns:a16="http://schemas.microsoft.com/office/drawing/2014/main" id="{D3634F42-588A-E50D-0F2B-31400EBD9683}"/>
              </a:ext>
            </a:extLst>
          </p:cNvPr>
          <p:cNvSpPr txBox="1"/>
          <p:nvPr/>
        </p:nvSpPr>
        <p:spPr>
          <a:xfrm>
            <a:off x="9349" y="6613681"/>
            <a:ext cx="80572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Image #4: Adapted from Biosig Lab:https://biosig.lab.uq.edu.au/csm_ab/</a:t>
            </a:r>
            <a:endParaRPr kumimoji="0" lang="en-CH" sz="1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endParaRPr>
          </a:p>
        </p:txBody>
      </p:sp>
      <p:sp>
        <p:nvSpPr>
          <p:cNvPr id="18" name="Title 1">
            <a:extLst>
              <a:ext uri="{FF2B5EF4-FFF2-40B4-BE49-F238E27FC236}">
                <a16:creationId xmlns:a16="http://schemas.microsoft.com/office/drawing/2014/main" id="{E54C3802-A496-9FA5-0D41-4C8E402B03D3}"/>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
        <p:nvSpPr>
          <p:cNvPr id="2" name="TextBox 1">
            <a:extLst>
              <a:ext uri="{FF2B5EF4-FFF2-40B4-BE49-F238E27FC236}">
                <a16:creationId xmlns:a16="http://schemas.microsoft.com/office/drawing/2014/main" id="{35F8AEB7-19A6-2FE1-890E-10F45A562B83}"/>
              </a:ext>
            </a:extLst>
          </p:cNvPr>
          <p:cNvSpPr txBox="1"/>
          <p:nvPr/>
        </p:nvSpPr>
        <p:spPr>
          <a:xfrm>
            <a:off x="618836" y="1924615"/>
            <a:ext cx="11027922" cy="2759730"/>
          </a:xfrm>
          <a:prstGeom prst="rect">
            <a:avLst/>
          </a:prstGeom>
          <a:solidFill>
            <a:srgbClr val="DAF2EF"/>
          </a:solidFill>
          <a:ln>
            <a:solidFill>
              <a:srgbClr val="0F5249"/>
            </a:solidFill>
          </a:ln>
        </p:spPr>
        <p:txBody>
          <a:bodyPr wrap="square" rtlCol="0">
            <a:spAutoFit/>
          </a:bodyPr>
          <a:lstStyle/>
          <a:p>
            <a:pPr>
              <a:spcBef>
                <a:spcPts val="115"/>
              </a:spcBef>
              <a:spcAft>
                <a:spcPts val="115"/>
              </a:spcAft>
            </a:pPr>
            <a:r>
              <a:rPr lang="de-CH" sz="1600" b="1" dirty="0"/>
              <a:t>Docking Using HADDOCK with Refined Docking</a:t>
            </a:r>
          </a:p>
          <a:p>
            <a:pPr>
              <a:spcBef>
                <a:spcPts val="115"/>
              </a:spcBef>
              <a:spcAft>
                <a:spcPts val="115"/>
              </a:spcAft>
            </a:pPr>
            <a:endParaRPr lang="de-CH" sz="1600" b="1" dirty="0"/>
          </a:p>
          <a:p>
            <a:pPr>
              <a:spcBef>
                <a:spcPts val="115"/>
              </a:spcBef>
              <a:spcAft>
                <a:spcPts val="115"/>
              </a:spcAft>
              <a:buFont typeface="Arial" panose="020B0604020202020204" pitchFamily="34" charset="0"/>
              <a:buChar char="•"/>
            </a:pPr>
            <a:r>
              <a:rPr lang="de-CH" sz="1600" b="1" dirty="0"/>
              <a:t>HADDOCK Docking</a:t>
            </a:r>
            <a:r>
              <a:rPr lang="de-CH" sz="1600" dirty="0"/>
              <a:t>:</a:t>
            </a:r>
          </a:p>
          <a:p>
            <a:pPr marL="742950" lvl="1" indent="-285750">
              <a:spcBef>
                <a:spcPts val="115"/>
              </a:spcBef>
              <a:spcAft>
                <a:spcPts val="115"/>
              </a:spcAft>
              <a:buFont typeface="Arial" panose="020B0604020202020204" pitchFamily="34" charset="0"/>
              <a:buChar char="•"/>
            </a:pPr>
            <a:r>
              <a:rPr lang="de-CH" sz="1600" b="1" dirty="0"/>
              <a:t>Data-Driven</a:t>
            </a:r>
            <a:r>
              <a:rPr lang="de-CH" sz="1600" dirty="0"/>
              <a:t>: Uses ambiguous restraints for </a:t>
            </a:r>
            <a:r>
              <a:rPr lang="de-CH" sz="1600" b="1" dirty="0"/>
              <a:t>flexible CDR loops</a:t>
            </a:r>
            <a:r>
              <a:rPr lang="de-CH" sz="1600" dirty="0"/>
              <a:t>.</a:t>
            </a:r>
          </a:p>
          <a:p>
            <a:pPr marL="742950" lvl="1" indent="-285750">
              <a:spcBef>
                <a:spcPts val="115"/>
              </a:spcBef>
              <a:spcAft>
                <a:spcPts val="115"/>
              </a:spcAft>
              <a:buFont typeface="Arial" panose="020B0604020202020204" pitchFamily="34" charset="0"/>
              <a:buChar char="•"/>
            </a:pPr>
            <a:r>
              <a:rPr lang="de-CH" sz="1600" b="1" dirty="0"/>
              <a:t>Molecular Dynamics</a:t>
            </a:r>
            <a:r>
              <a:rPr lang="de-CH" sz="1600" dirty="0"/>
              <a:t>: Allows conformational flexibility during binding for nanobody-antigen complexes.</a:t>
            </a:r>
          </a:p>
          <a:p>
            <a:pPr marL="742950" lvl="1" indent="-285750">
              <a:spcBef>
                <a:spcPts val="115"/>
              </a:spcBef>
              <a:spcAft>
                <a:spcPts val="115"/>
              </a:spcAft>
              <a:buFont typeface="Arial" panose="020B0604020202020204" pitchFamily="34" charset="0"/>
              <a:buChar char="•"/>
            </a:pPr>
            <a:endParaRPr lang="de-CH" sz="1600" dirty="0"/>
          </a:p>
          <a:p>
            <a:pPr>
              <a:spcBef>
                <a:spcPts val="115"/>
              </a:spcBef>
              <a:spcAft>
                <a:spcPts val="115"/>
              </a:spcAft>
              <a:buFont typeface="Arial" panose="020B0604020202020204" pitchFamily="34" charset="0"/>
              <a:buChar char="•"/>
            </a:pPr>
            <a:r>
              <a:rPr lang="de-CH" sz="1600" b="1" dirty="0"/>
              <a:t>Refinement with DeepRank</a:t>
            </a:r>
            <a:r>
              <a:rPr lang="de-CH" sz="1600" dirty="0"/>
              <a:t>:</a:t>
            </a:r>
          </a:p>
          <a:p>
            <a:pPr marL="742950" lvl="1" indent="-285750">
              <a:spcBef>
                <a:spcPts val="115"/>
              </a:spcBef>
              <a:spcAft>
                <a:spcPts val="115"/>
              </a:spcAft>
              <a:buFont typeface="Arial" panose="020B0604020202020204" pitchFamily="34" charset="0"/>
              <a:buChar char="•"/>
            </a:pPr>
            <a:r>
              <a:rPr lang="de-CH" sz="1600" b="1" dirty="0"/>
              <a:t>Deep Neural Network</a:t>
            </a:r>
            <a:r>
              <a:rPr lang="de-CH" sz="1600" dirty="0"/>
              <a:t>: Evaluates </a:t>
            </a:r>
            <a:r>
              <a:rPr lang="de-CH" sz="1600" b="1" dirty="0"/>
              <a:t>interaction features</a:t>
            </a:r>
            <a:r>
              <a:rPr lang="de-CH" sz="1600" dirty="0"/>
              <a:t> (hydrogen bonds, electrostatic interactions, hydrophobic contacts) to rank docked conformations.</a:t>
            </a:r>
          </a:p>
          <a:p>
            <a:pPr marL="742950" lvl="1" indent="-285750">
              <a:spcBef>
                <a:spcPts val="115"/>
              </a:spcBef>
              <a:spcAft>
                <a:spcPts val="115"/>
              </a:spcAft>
              <a:buFont typeface="Arial" panose="020B0604020202020204" pitchFamily="34" charset="0"/>
              <a:buChar char="•"/>
            </a:pPr>
            <a:r>
              <a:rPr lang="de-CH" sz="1600" b="1" dirty="0"/>
              <a:t>Refined Scoring</a:t>
            </a:r>
            <a:r>
              <a:rPr lang="de-CH" sz="1600" dirty="0"/>
              <a:t>: Uses patterns learned from protein-protein interaction datasets to improve docking accuracy.</a:t>
            </a:r>
          </a:p>
        </p:txBody>
      </p:sp>
    </p:spTree>
    <p:extLst>
      <p:ext uri="{BB962C8B-B14F-4D97-AF65-F5344CB8AC3E}">
        <p14:creationId xmlns:p14="http://schemas.microsoft.com/office/powerpoint/2010/main" val="9308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Methods and Technologies</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algn="just"/>
            <a:r>
              <a:rPr lang="en-US" sz="2000" b="1" dirty="0">
                <a:solidFill>
                  <a:srgbClr val="0F5249"/>
                </a:solidFill>
              </a:rPr>
              <a:t>Nanobody screening: </a:t>
            </a:r>
          </a:p>
          <a:p>
            <a:pPr marL="0" indent="0" algn="just">
              <a:buNone/>
            </a:pPr>
            <a:r>
              <a:rPr lang="en-US" sz="2000" dirty="0"/>
              <a:t>NGS sequencing identifies a broad set of nanobodies (&gt; 25mio sequences).</a:t>
            </a:r>
          </a:p>
          <a:p>
            <a:pPr algn="just"/>
            <a:r>
              <a:rPr lang="en-US" sz="2000" b="1" dirty="0">
                <a:solidFill>
                  <a:srgbClr val="0F5249"/>
                </a:solidFill>
              </a:rPr>
              <a:t>3D structural modeling: </a:t>
            </a:r>
          </a:p>
          <a:p>
            <a:pPr marL="0" indent="0" algn="just">
              <a:buNone/>
            </a:pPr>
            <a:r>
              <a:rPr lang="en-US" sz="2000" dirty="0"/>
              <a:t>Use of deep learning to model nanobody structures and predict interactions.</a:t>
            </a:r>
          </a:p>
          <a:p>
            <a:pPr algn="just"/>
            <a:r>
              <a:rPr lang="en-US" sz="2000" b="1" dirty="0">
                <a:solidFill>
                  <a:srgbClr val="0F5249"/>
                </a:solidFill>
              </a:rPr>
              <a:t>Molecular docking: </a:t>
            </a:r>
          </a:p>
          <a:p>
            <a:pPr marL="0" indent="0" algn="just">
              <a:buNone/>
            </a:pPr>
            <a:r>
              <a:rPr lang="en-US" sz="2000" dirty="0"/>
              <a:t>ML-driven predictions of nanobodies binding to antigens (biomarkers) across human proteins (with a known 3D structure – </a:t>
            </a:r>
            <a:r>
              <a:rPr lang="en-US" sz="2000" dirty="0" err="1"/>
              <a:t>cca</a:t>
            </a:r>
            <a:r>
              <a:rPr lang="en-US" sz="2000" dirty="0"/>
              <a:t> 20,000 proteins in the PDB database).</a:t>
            </a:r>
          </a:p>
          <a:p>
            <a:pPr marL="0" indent="0" algn="just">
              <a:buNone/>
            </a:pPr>
            <a:endParaRPr lang="en-CH" sz="2000" dirty="0"/>
          </a:p>
        </p:txBody>
      </p:sp>
    </p:spTree>
    <p:extLst>
      <p:ext uri="{BB962C8B-B14F-4D97-AF65-F5344CB8AC3E}">
        <p14:creationId xmlns:p14="http://schemas.microsoft.com/office/powerpoint/2010/main" val="270811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Foreseen Challenges </a:t>
            </a:r>
            <a:endParaRPr lang="en-CH" sz="3600" dirty="0">
              <a:solidFill>
                <a:srgbClr val="45867D"/>
              </a:solidFill>
            </a:endParaRPr>
          </a:p>
        </p:txBody>
      </p:sp>
      <p:sp>
        <p:nvSpPr>
          <p:cNvPr id="5" name="Content Placeholder 4">
            <a:extLst>
              <a:ext uri="{FF2B5EF4-FFF2-40B4-BE49-F238E27FC236}">
                <a16:creationId xmlns:a16="http://schemas.microsoft.com/office/drawing/2014/main" id="{C3EE4794-B8D1-702C-BA90-0E6C78459686}"/>
              </a:ext>
            </a:extLst>
          </p:cNvPr>
          <p:cNvSpPr>
            <a:spLocks noGrp="1"/>
          </p:cNvSpPr>
          <p:nvPr>
            <p:ph idx="1"/>
          </p:nvPr>
        </p:nvSpPr>
        <p:spPr>
          <a:xfrm>
            <a:off x="618836" y="1587260"/>
            <a:ext cx="10734964" cy="4589703"/>
          </a:xfrm>
        </p:spPr>
        <p:txBody>
          <a:bodyPr>
            <a:normAutofit/>
          </a:bodyPr>
          <a:lstStyle/>
          <a:p>
            <a:pPr algn="just"/>
            <a:r>
              <a:rPr lang="en-US" sz="2000" b="1" dirty="0"/>
              <a:t>Data load: </a:t>
            </a:r>
          </a:p>
          <a:p>
            <a:pPr marL="0" indent="0" algn="just">
              <a:buNone/>
            </a:pPr>
            <a:r>
              <a:rPr lang="en-US" sz="2000" dirty="0"/>
              <a:t>3D structure determination for over 25 million sequences, and precision ranking will be a challenge.</a:t>
            </a:r>
          </a:p>
          <a:p>
            <a:pPr marL="0" indent="0" algn="just">
              <a:buNone/>
            </a:pPr>
            <a:endParaRPr lang="en-US" sz="2000" b="1" dirty="0"/>
          </a:p>
          <a:p>
            <a:pPr algn="just"/>
            <a:r>
              <a:rPr lang="en-US" sz="2000" b="1" dirty="0"/>
              <a:t>Combinatorial problem in molecular docking: </a:t>
            </a:r>
          </a:p>
          <a:p>
            <a:pPr marL="0" indent="0" algn="just">
              <a:buNone/>
            </a:pPr>
            <a:r>
              <a:rPr lang="en-US" sz="2000" dirty="0"/>
              <a:t>Docking nanobodies against known human 3D structures is computationally intense due to the vast combinations.</a:t>
            </a:r>
          </a:p>
          <a:p>
            <a:pPr marL="0" indent="0" algn="just">
              <a:buNone/>
            </a:pPr>
            <a:endParaRPr lang="en-US" sz="2000" dirty="0"/>
          </a:p>
          <a:p>
            <a:pPr algn="just"/>
            <a:r>
              <a:rPr lang="en-US" sz="2000" b="1" dirty="0"/>
              <a:t>Affinity scoring: </a:t>
            </a:r>
          </a:p>
          <a:p>
            <a:pPr marL="0" indent="0" algn="just">
              <a:buNone/>
            </a:pPr>
            <a:r>
              <a:rPr lang="en-US" sz="2000" dirty="0"/>
              <a:t>Current methods for scoring Nb-antigen interactions are inconsistent and may lack reproducibility in lab settings. Better scoring functions are still needed.</a:t>
            </a:r>
            <a:endParaRPr lang="en-CH" sz="2000" dirty="0"/>
          </a:p>
        </p:txBody>
      </p:sp>
    </p:spTree>
    <p:extLst>
      <p:ext uri="{BB962C8B-B14F-4D97-AF65-F5344CB8AC3E}">
        <p14:creationId xmlns:p14="http://schemas.microsoft.com/office/powerpoint/2010/main" val="319868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Application of Nanobodies in Early Detection and Therapy</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400" b="1" dirty="0">
                <a:solidFill>
                  <a:srgbClr val="0F5249"/>
                </a:solidFill>
              </a:rPr>
              <a:t>Nanobodies for early detection:</a:t>
            </a:r>
          </a:p>
          <a:p>
            <a:pPr algn="just"/>
            <a:r>
              <a:rPr lang="en-US" sz="2400" dirty="0"/>
              <a:t>Head and neck cancers: Nanobodies can enhance non-invasive urine tests for early detection​.</a:t>
            </a:r>
          </a:p>
          <a:p>
            <a:pPr algn="just"/>
            <a:r>
              <a:rPr lang="en-US" sz="2400" dirty="0"/>
              <a:t>Blood-based detection: Nanobodies used to detect early tumor markers in cancers like colorectal and prostate​.</a:t>
            </a:r>
          </a:p>
          <a:p>
            <a:pPr marL="0" indent="0" algn="just">
              <a:buNone/>
            </a:pPr>
            <a:r>
              <a:rPr lang="en-US" sz="2400" b="1" dirty="0">
                <a:solidFill>
                  <a:srgbClr val="0F5249"/>
                </a:solidFill>
              </a:rPr>
              <a:t>Nanobodies in cancer therapy:</a:t>
            </a:r>
          </a:p>
          <a:p>
            <a:pPr algn="just"/>
            <a:r>
              <a:rPr lang="en-US" sz="2400" dirty="0"/>
              <a:t>Pediatric osteosarcoma: Nanobodies could be used in CAR T-cell therapy for more targeted treatments​.</a:t>
            </a:r>
          </a:p>
          <a:p>
            <a:pPr algn="just"/>
            <a:r>
              <a:rPr lang="en-US" sz="2400" dirty="0"/>
              <a:t>Other cancers: Research shows nanobodies can target tumor-specific markers, improving treatment precision​.</a:t>
            </a:r>
          </a:p>
        </p:txBody>
      </p:sp>
    </p:spTree>
    <p:extLst>
      <p:ext uri="{BB962C8B-B14F-4D97-AF65-F5344CB8AC3E}">
        <p14:creationId xmlns:p14="http://schemas.microsoft.com/office/powerpoint/2010/main" val="202002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Introduction to Biomarkers and Current Challenges</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fontScale="85000" lnSpcReduction="10000"/>
          </a:bodyPr>
          <a:lstStyle/>
          <a:p>
            <a:pPr marL="0" indent="0" algn="just">
              <a:buNone/>
            </a:pPr>
            <a:r>
              <a:rPr lang="en-US" sz="2400" b="1" dirty="0">
                <a:solidFill>
                  <a:schemeClr val="tx1">
                    <a:lumMod val="50000"/>
                    <a:lumOff val="50000"/>
                  </a:schemeClr>
                </a:solidFill>
              </a:rPr>
              <a:t>What are biomarkers?</a:t>
            </a:r>
          </a:p>
          <a:p>
            <a:pPr marL="0" indent="0" algn="just">
              <a:buNone/>
            </a:pPr>
            <a:r>
              <a:rPr lang="en-US" sz="2400" dirty="0">
                <a:solidFill>
                  <a:schemeClr val="tx1">
                    <a:lumMod val="50000"/>
                    <a:lumOff val="50000"/>
                  </a:schemeClr>
                </a:solidFill>
              </a:rPr>
              <a:t>Measurable indicators in blood, urine, or tissues that signal disease presence or progression.</a:t>
            </a:r>
          </a:p>
          <a:p>
            <a:pPr algn="just"/>
            <a:endParaRPr lang="en-US" sz="2400" dirty="0"/>
          </a:p>
          <a:p>
            <a:pPr marL="0" indent="0" algn="just">
              <a:buNone/>
            </a:pPr>
            <a:r>
              <a:rPr lang="en-US" sz="2400" b="1" dirty="0">
                <a:solidFill>
                  <a:schemeClr val="tx1">
                    <a:lumMod val="50000"/>
                    <a:lumOff val="50000"/>
                  </a:schemeClr>
                </a:solidFill>
              </a:rPr>
              <a:t>Why are biomarkers important?</a:t>
            </a:r>
          </a:p>
          <a:p>
            <a:pPr marL="0" indent="0" algn="just">
              <a:buNone/>
            </a:pPr>
            <a:r>
              <a:rPr lang="en-US" sz="2400" dirty="0">
                <a:solidFill>
                  <a:schemeClr val="tx1">
                    <a:lumMod val="50000"/>
                    <a:lumOff val="50000"/>
                  </a:schemeClr>
                </a:solidFill>
              </a:rPr>
              <a:t>Key for early diagnosis, tracking disease progression, and monitoring treatment effectiveness.</a:t>
            </a:r>
          </a:p>
          <a:p>
            <a:pPr algn="just"/>
            <a:endParaRPr lang="en-US" sz="2400" dirty="0"/>
          </a:p>
          <a:p>
            <a:pPr marL="0" indent="0" algn="just">
              <a:buNone/>
            </a:pPr>
            <a:r>
              <a:rPr lang="en-US" sz="2400" b="1" dirty="0">
                <a:solidFill>
                  <a:srgbClr val="0F5249"/>
                </a:solidFill>
              </a:rPr>
              <a:t>Challenges in cancer detection:</a:t>
            </a:r>
          </a:p>
          <a:p>
            <a:pPr algn="just"/>
            <a:r>
              <a:rPr lang="en-US" sz="2400" b="1" dirty="0"/>
              <a:t>Late-stage detection:  </a:t>
            </a:r>
            <a:r>
              <a:rPr lang="en-US" sz="2400" dirty="0"/>
              <a:t>Many cancers (i.e., head and neck cancers) lack reliable early screening​.</a:t>
            </a:r>
          </a:p>
          <a:p>
            <a:pPr algn="just"/>
            <a:r>
              <a:rPr lang="en-US" sz="2400" b="1" dirty="0"/>
              <a:t>Old treatment methods: </a:t>
            </a:r>
            <a:r>
              <a:rPr lang="en-US" sz="2400" dirty="0"/>
              <a:t>Pediatric osteosarcomas, glioblastomas, and many other cancers still rely on chemotherapy.</a:t>
            </a:r>
          </a:p>
          <a:p>
            <a:pPr algn="just"/>
            <a:r>
              <a:rPr lang="en-US" sz="2400" b="1" dirty="0"/>
              <a:t>Need for better binders: </a:t>
            </a:r>
            <a:r>
              <a:rPr lang="en-US" sz="2400" dirty="0"/>
              <a:t>Effective detection relies on molecules (binders) that attach to biomarkers with high specificity.</a:t>
            </a:r>
            <a:endParaRPr lang="en-CH" sz="2400" dirty="0"/>
          </a:p>
        </p:txBody>
      </p:sp>
    </p:spTree>
    <p:extLst>
      <p:ext uri="{BB962C8B-B14F-4D97-AF65-F5344CB8AC3E}">
        <p14:creationId xmlns:p14="http://schemas.microsoft.com/office/powerpoint/2010/main" val="621941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What are binders?</a:t>
            </a:r>
          </a:p>
          <a:p>
            <a:pPr marL="0" indent="0" algn="just">
              <a:buNone/>
            </a:pPr>
            <a:r>
              <a:rPr lang="en-US" sz="2000" dirty="0"/>
              <a:t>Binders are molecules (e.g., antibodies) that attach to biomarkers (antigens), helping </a:t>
            </a:r>
            <a:r>
              <a:rPr lang="en-US" sz="2000" b="1" dirty="0">
                <a:solidFill>
                  <a:schemeClr val="tx1">
                    <a:lumMod val="50000"/>
                    <a:lumOff val="50000"/>
                  </a:schemeClr>
                </a:solidFill>
              </a:rPr>
              <a:t>detect</a:t>
            </a:r>
            <a:r>
              <a:rPr lang="en-US" sz="2000" dirty="0"/>
              <a:t> or </a:t>
            </a:r>
            <a:r>
              <a:rPr lang="en-US" sz="2000" b="1" dirty="0">
                <a:solidFill>
                  <a:schemeClr val="tx1">
                    <a:lumMod val="50000"/>
                    <a:lumOff val="50000"/>
                  </a:schemeClr>
                </a:solidFill>
              </a:rPr>
              <a:t>treat</a:t>
            </a:r>
            <a:r>
              <a:rPr lang="en-US" sz="2000" dirty="0"/>
              <a:t> diseases.</a:t>
            </a:r>
          </a:p>
          <a:p>
            <a:pPr marL="0" indent="0" algn="just">
              <a:buNone/>
            </a:pPr>
            <a:endParaRPr lang="en-US" sz="2400" dirty="0"/>
          </a:p>
          <a:p>
            <a:pPr marL="0" indent="0" algn="just">
              <a:buNone/>
            </a:pPr>
            <a:endParaRPr lang="en-CH" sz="2400" dirty="0"/>
          </a:p>
        </p:txBody>
      </p:sp>
    </p:spTree>
    <p:extLst>
      <p:ext uri="{BB962C8B-B14F-4D97-AF65-F5344CB8AC3E}">
        <p14:creationId xmlns:p14="http://schemas.microsoft.com/office/powerpoint/2010/main" val="399067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What are binders?</a:t>
            </a:r>
          </a:p>
          <a:p>
            <a:pPr marL="0" indent="0" algn="just">
              <a:buNone/>
            </a:pPr>
            <a:r>
              <a:rPr lang="en-US" sz="2000" dirty="0"/>
              <a:t>Binders are molecules (e.g., antibodies) that attach to biomarkers (antigens), helping </a:t>
            </a:r>
            <a:r>
              <a:rPr lang="en-US" sz="2000" b="1" dirty="0">
                <a:solidFill>
                  <a:srgbClr val="00B050"/>
                </a:solidFill>
              </a:rPr>
              <a:t>detect</a:t>
            </a:r>
            <a:r>
              <a:rPr lang="en-US" sz="2000" dirty="0"/>
              <a:t> or </a:t>
            </a:r>
            <a:r>
              <a:rPr lang="en-US" sz="2000" b="1" dirty="0">
                <a:solidFill>
                  <a:schemeClr val="tx1">
                    <a:lumMod val="50000"/>
                    <a:lumOff val="50000"/>
                  </a:schemeClr>
                </a:solidFill>
              </a:rPr>
              <a:t>treat</a:t>
            </a:r>
            <a:r>
              <a:rPr lang="en-US" sz="2000" dirty="0"/>
              <a:t> diseases.</a:t>
            </a:r>
          </a:p>
          <a:p>
            <a:pPr marL="0" indent="0" algn="just">
              <a:buNone/>
            </a:pPr>
            <a:endParaRPr lang="en-US" sz="2400" dirty="0"/>
          </a:p>
          <a:p>
            <a:pPr marL="0" indent="0" algn="just">
              <a:buNone/>
            </a:pPr>
            <a:endParaRPr lang="en-CH" sz="2400" dirty="0"/>
          </a:p>
        </p:txBody>
      </p:sp>
      <p:pic>
        <p:nvPicPr>
          <p:cNvPr id="4" name="Picture 3">
            <a:extLst>
              <a:ext uri="{FF2B5EF4-FFF2-40B4-BE49-F238E27FC236}">
                <a16:creationId xmlns:a16="http://schemas.microsoft.com/office/drawing/2014/main" id="{1AEA4CBC-A2C7-6F35-5A07-DC9A364D5355}"/>
              </a:ext>
            </a:extLst>
          </p:cNvPr>
          <p:cNvPicPr>
            <a:picLocks noChangeAspect="1"/>
          </p:cNvPicPr>
          <p:nvPr/>
        </p:nvPicPr>
        <p:blipFill>
          <a:blip r:embed="rId2"/>
          <a:stretch>
            <a:fillRect/>
          </a:stretch>
        </p:blipFill>
        <p:spPr>
          <a:xfrm>
            <a:off x="1006754" y="2932690"/>
            <a:ext cx="3721291" cy="3378374"/>
          </a:xfrm>
          <a:prstGeom prst="rect">
            <a:avLst/>
          </a:prstGeom>
        </p:spPr>
      </p:pic>
      <p:sp>
        <p:nvSpPr>
          <p:cNvPr id="5" name="TextBox 4">
            <a:extLst>
              <a:ext uri="{FF2B5EF4-FFF2-40B4-BE49-F238E27FC236}">
                <a16:creationId xmlns:a16="http://schemas.microsoft.com/office/drawing/2014/main" id="{F6A1ABB6-8A63-46C0-991F-1D85732B39C9}"/>
              </a:ext>
            </a:extLst>
          </p:cNvPr>
          <p:cNvSpPr txBox="1"/>
          <p:nvPr/>
        </p:nvSpPr>
        <p:spPr>
          <a:xfrm>
            <a:off x="3527313" y="5488555"/>
            <a:ext cx="1588651" cy="923330"/>
          </a:xfrm>
          <a:prstGeom prst="rect">
            <a:avLst/>
          </a:prstGeom>
          <a:solidFill>
            <a:schemeClr val="bg1"/>
          </a:solidFill>
        </p:spPr>
        <p:txBody>
          <a:bodyPr wrap="square" rtlCol="0">
            <a:spAutoFit/>
          </a:bodyPr>
          <a:lstStyle/>
          <a:p>
            <a:pPr algn="ctr"/>
            <a:r>
              <a:rPr lang="en-US" b="1" dirty="0">
                <a:solidFill>
                  <a:srgbClr val="00B050"/>
                </a:solidFill>
              </a:rPr>
              <a:t>Viral antigen: SARS-Cov2</a:t>
            </a:r>
          </a:p>
          <a:p>
            <a:pPr algn="ctr"/>
            <a:endParaRPr lang="en-CH" b="1" dirty="0">
              <a:solidFill>
                <a:srgbClr val="D252A8"/>
              </a:solidFill>
            </a:endParaRPr>
          </a:p>
        </p:txBody>
      </p:sp>
      <p:pic>
        <p:nvPicPr>
          <p:cNvPr id="6" name="Picture 5" descr="A blue and pink molecule">
            <a:extLst>
              <a:ext uri="{FF2B5EF4-FFF2-40B4-BE49-F238E27FC236}">
                <a16:creationId xmlns:a16="http://schemas.microsoft.com/office/drawing/2014/main" id="{BCE289CF-449E-554C-894B-4C7FFB07A55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99152" y="2738727"/>
            <a:ext cx="2560650" cy="3925309"/>
          </a:xfrm>
          <a:prstGeom prst="rect">
            <a:avLst/>
          </a:prstGeom>
        </p:spPr>
      </p:pic>
      <p:sp>
        <p:nvSpPr>
          <p:cNvPr id="7" name="TextBox 6">
            <a:extLst>
              <a:ext uri="{FF2B5EF4-FFF2-40B4-BE49-F238E27FC236}">
                <a16:creationId xmlns:a16="http://schemas.microsoft.com/office/drawing/2014/main" id="{AB890DF5-C09B-2AB1-0653-2B99A3A20E07}"/>
              </a:ext>
            </a:extLst>
          </p:cNvPr>
          <p:cNvSpPr txBox="1"/>
          <p:nvPr/>
        </p:nvSpPr>
        <p:spPr>
          <a:xfrm>
            <a:off x="7793006" y="6627168"/>
            <a:ext cx="4398994" cy="230832"/>
          </a:xfrm>
          <a:prstGeom prst="rect">
            <a:avLst/>
          </a:prstGeom>
          <a:noFill/>
        </p:spPr>
        <p:txBody>
          <a:bodyPr wrap="square" rtlCol="0">
            <a:spAutoFit/>
          </a:bodyPr>
          <a:lstStyle/>
          <a:p>
            <a:r>
              <a:rPr lang="de-CH" sz="900" dirty="0">
                <a:solidFill>
                  <a:schemeClr val="bg2">
                    <a:lumMod val="75000"/>
                  </a:schemeClr>
                </a:solidFill>
              </a:rPr>
              <a:t>Molecule of the month: HER2 with Trastuzumab&lt;. https://pdb101.rcsb.org/motm/268</a:t>
            </a:r>
            <a:endParaRPr lang="en-CH" sz="900" dirty="0">
              <a:solidFill>
                <a:schemeClr val="bg2">
                  <a:lumMod val="75000"/>
                </a:schemeClr>
              </a:solidFill>
            </a:endParaRPr>
          </a:p>
        </p:txBody>
      </p:sp>
      <p:sp>
        <p:nvSpPr>
          <p:cNvPr id="8" name="TextBox 7">
            <a:extLst>
              <a:ext uri="{FF2B5EF4-FFF2-40B4-BE49-F238E27FC236}">
                <a16:creationId xmlns:a16="http://schemas.microsoft.com/office/drawing/2014/main" id="{7168693D-6E4F-BD7C-2EAA-52253514DDA6}"/>
              </a:ext>
            </a:extLst>
          </p:cNvPr>
          <p:cNvSpPr txBox="1"/>
          <p:nvPr/>
        </p:nvSpPr>
        <p:spPr>
          <a:xfrm>
            <a:off x="0" y="6649466"/>
            <a:ext cx="5115963" cy="230832"/>
          </a:xfrm>
          <a:prstGeom prst="rect">
            <a:avLst/>
          </a:prstGeom>
          <a:noFill/>
        </p:spPr>
        <p:txBody>
          <a:bodyPr wrap="square" rtlCol="0">
            <a:spAutoFit/>
          </a:bodyPr>
          <a:lstStyle/>
          <a:p>
            <a:r>
              <a:rPr lang="de-CH" sz="900" dirty="0">
                <a:solidFill>
                  <a:schemeClr val="bg2">
                    <a:lumMod val="75000"/>
                  </a:schemeClr>
                </a:solidFill>
              </a:rPr>
              <a:t>Sandwich ELISA: https://blog.abclonal.com/blog/featured-product-weekly-sars-cov-2-elisa-kits</a:t>
            </a:r>
            <a:endParaRPr lang="en-CH" sz="900" dirty="0">
              <a:solidFill>
                <a:schemeClr val="bg2">
                  <a:lumMod val="75000"/>
                </a:schemeClr>
              </a:solidFill>
            </a:endParaRPr>
          </a:p>
        </p:txBody>
      </p:sp>
    </p:spTree>
    <p:extLst>
      <p:ext uri="{BB962C8B-B14F-4D97-AF65-F5344CB8AC3E}">
        <p14:creationId xmlns:p14="http://schemas.microsoft.com/office/powerpoint/2010/main" val="357865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What are binders?</a:t>
            </a:r>
          </a:p>
          <a:p>
            <a:pPr marL="0" indent="0" algn="just">
              <a:buNone/>
            </a:pPr>
            <a:r>
              <a:rPr lang="en-US" sz="2000" dirty="0"/>
              <a:t>Binders are molecules (e.g., antibodies) that attach to biomarkers (antigens), helping </a:t>
            </a:r>
            <a:r>
              <a:rPr lang="en-US" sz="2000" b="1" dirty="0">
                <a:solidFill>
                  <a:schemeClr val="tx1">
                    <a:lumMod val="50000"/>
                    <a:lumOff val="50000"/>
                  </a:schemeClr>
                </a:solidFill>
              </a:rPr>
              <a:t>detect</a:t>
            </a:r>
            <a:r>
              <a:rPr lang="en-US" sz="2000" dirty="0"/>
              <a:t> or </a:t>
            </a:r>
            <a:r>
              <a:rPr lang="en-US" sz="2000" b="1" dirty="0">
                <a:solidFill>
                  <a:srgbClr val="D252A8"/>
                </a:solidFill>
              </a:rPr>
              <a:t>treat</a:t>
            </a:r>
            <a:r>
              <a:rPr lang="en-US" sz="2000" dirty="0"/>
              <a:t> diseases.</a:t>
            </a:r>
          </a:p>
          <a:p>
            <a:pPr marL="0" indent="0" algn="just">
              <a:buNone/>
            </a:pPr>
            <a:endParaRPr lang="en-US" sz="2400" dirty="0"/>
          </a:p>
          <a:p>
            <a:pPr marL="0" indent="0" algn="just">
              <a:buNone/>
            </a:pPr>
            <a:endParaRPr lang="en-CH" sz="2400" dirty="0"/>
          </a:p>
        </p:txBody>
      </p:sp>
      <p:pic>
        <p:nvPicPr>
          <p:cNvPr id="4" name="Picture 3">
            <a:extLst>
              <a:ext uri="{FF2B5EF4-FFF2-40B4-BE49-F238E27FC236}">
                <a16:creationId xmlns:a16="http://schemas.microsoft.com/office/drawing/2014/main" id="{1AEA4CBC-A2C7-6F35-5A07-DC9A364D5355}"/>
              </a:ext>
            </a:extLst>
          </p:cNvPr>
          <p:cNvPicPr>
            <a:picLocks noChangeAspect="1"/>
          </p:cNvPicPr>
          <p:nvPr/>
        </p:nvPicPr>
        <p:blipFill>
          <a:blip r:embed="rId2">
            <a:duotone>
              <a:schemeClr val="bg2">
                <a:shade val="45000"/>
                <a:satMod val="135000"/>
              </a:schemeClr>
              <a:prstClr val="white"/>
            </a:duotone>
          </a:blip>
          <a:stretch>
            <a:fillRect/>
          </a:stretch>
        </p:blipFill>
        <p:spPr>
          <a:xfrm>
            <a:off x="1006754" y="2932690"/>
            <a:ext cx="3721291" cy="3378374"/>
          </a:xfrm>
          <a:prstGeom prst="rect">
            <a:avLst/>
          </a:prstGeom>
        </p:spPr>
      </p:pic>
      <p:sp>
        <p:nvSpPr>
          <p:cNvPr id="5" name="TextBox 4">
            <a:extLst>
              <a:ext uri="{FF2B5EF4-FFF2-40B4-BE49-F238E27FC236}">
                <a16:creationId xmlns:a16="http://schemas.microsoft.com/office/drawing/2014/main" id="{F6A1ABB6-8A63-46C0-991F-1D85732B39C9}"/>
              </a:ext>
            </a:extLst>
          </p:cNvPr>
          <p:cNvSpPr txBox="1"/>
          <p:nvPr/>
        </p:nvSpPr>
        <p:spPr>
          <a:xfrm>
            <a:off x="3527313" y="5488555"/>
            <a:ext cx="1588651" cy="923330"/>
          </a:xfrm>
          <a:prstGeom prst="rect">
            <a:avLst/>
          </a:prstGeom>
          <a:solidFill>
            <a:schemeClr val="bg1"/>
          </a:solidFill>
        </p:spPr>
        <p:txBody>
          <a:bodyPr wrap="square" rtlCol="0">
            <a:spAutoFit/>
          </a:bodyPr>
          <a:lstStyle/>
          <a:p>
            <a:pPr algn="ctr"/>
            <a:r>
              <a:rPr lang="en-US" b="1" dirty="0">
                <a:solidFill>
                  <a:schemeClr val="bg2">
                    <a:lumMod val="75000"/>
                  </a:schemeClr>
                </a:solidFill>
              </a:rPr>
              <a:t>Viral antigen: SARS-Cov2</a:t>
            </a:r>
          </a:p>
          <a:p>
            <a:pPr algn="ctr"/>
            <a:endParaRPr lang="en-CH" b="1" dirty="0">
              <a:solidFill>
                <a:schemeClr val="bg2">
                  <a:lumMod val="75000"/>
                </a:schemeClr>
              </a:solidFill>
            </a:endParaRPr>
          </a:p>
        </p:txBody>
      </p:sp>
      <p:pic>
        <p:nvPicPr>
          <p:cNvPr id="6" name="Picture 5" descr="A blue and pink molecule">
            <a:extLst>
              <a:ext uri="{FF2B5EF4-FFF2-40B4-BE49-F238E27FC236}">
                <a16:creationId xmlns:a16="http://schemas.microsoft.com/office/drawing/2014/main" id="{BCE289CF-449E-554C-894B-4C7FFB07A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152" y="2738727"/>
            <a:ext cx="2560650" cy="3925309"/>
          </a:xfrm>
          <a:prstGeom prst="rect">
            <a:avLst/>
          </a:prstGeom>
        </p:spPr>
      </p:pic>
      <p:sp>
        <p:nvSpPr>
          <p:cNvPr id="7" name="TextBox 6">
            <a:extLst>
              <a:ext uri="{FF2B5EF4-FFF2-40B4-BE49-F238E27FC236}">
                <a16:creationId xmlns:a16="http://schemas.microsoft.com/office/drawing/2014/main" id="{AB890DF5-C09B-2AB1-0653-2B99A3A20E07}"/>
              </a:ext>
            </a:extLst>
          </p:cNvPr>
          <p:cNvSpPr txBox="1"/>
          <p:nvPr/>
        </p:nvSpPr>
        <p:spPr>
          <a:xfrm>
            <a:off x="7793006" y="6627168"/>
            <a:ext cx="4398994" cy="230832"/>
          </a:xfrm>
          <a:prstGeom prst="rect">
            <a:avLst/>
          </a:prstGeom>
          <a:noFill/>
        </p:spPr>
        <p:txBody>
          <a:bodyPr wrap="square" rtlCol="0">
            <a:spAutoFit/>
          </a:bodyPr>
          <a:lstStyle/>
          <a:p>
            <a:r>
              <a:rPr lang="de-CH" sz="900" dirty="0">
                <a:solidFill>
                  <a:schemeClr val="bg2">
                    <a:lumMod val="75000"/>
                  </a:schemeClr>
                </a:solidFill>
              </a:rPr>
              <a:t>Molecule of the month: HER2 with Trastuzumab&lt;. https://pdb101.rcsb.org/motm/268</a:t>
            </a:r>
            <a:endParaRPr lang="en-CH" sz="900" dirty="0">
              <a:solidFill>
                <a:schemeClr val="bg2">
                  <a:lumMod val="75000"/>
                </a:schemeClr>
              </a:solidFill>
            </a:endParaRPr>
          </a:p>
        </p:txBody>
      </p:sp>
      <p:sp>
        <p:nvSpPr>
          <p:cNvPr id="8" name="TextBox 7">
            <a:extLst>
              <a:ext uri="{FF2B5EF4-FFF2-40B4-BE49-F238E27FC236}">
                <a16:creationId xmlns:a16="http://schemas.microsoft.com/office/drawing/2014/main" id="{7168693D-6E4F-BD7C-2EAA-52253514DDA6}"/>
              </a:ext>
            </a:extLst>
          </p:cNvPr>
          <p:cNvSpPr txBox="1"/>
          <p:nvPr/>
        </p:nvSpPr>
        <p:spPr>
          <a:xfrm>
            <a:off x="0" y="6649466"/>
            <a:ext cx="5115963" cy="230832"/>
          </a:xfrm>
          <a:prstGeom prst="rect">
            <a:avLst/>
          </a:prstGeom>
          <a:noFill/>
        </p:spPr>
        <p:txBody>
          <a:bodyPr wrap="square" rtlCol="0">
            <a:spAutoFit/>
          </a:bodyPr>
          <a:lstStyle/>
          <a:p>
            <a:r>
              <a:rPr lang="de-CH" sz="900" dirty="0">
                <a:solidFill>
                  <a:schemeClr val="bg2">
                    <a:lumMod val="75000"/>
                  </a:schemeClr>
                </a:solidFill>
              </a:rPr>
              <a:t>Sandwich ELISA: https://blog.abclonal.com/blog/featured-product-weekly-sars-cov-2-elisa-kits</a:t>
            </a:r>
            <a:endParaRPr lang="en-CH" sz="900" dirty="0">
              <a:solidFill>
                <a:schemeClr val="bg2">
                  <a:lumMod val="75000"/>
                </a:schemeClr>
              </a:solidFill>
            </a:endParaRPr>
          </a:p>
        </p:txBody>
      </p:sp>
      <p:sp>
        <p:nvSpPr>
          <p:cNvPr id="9" name="TextBox 8">
            <a:extLst>
              <a:ext uri="{FF2B5EF4-FFF2-40B4-BE49-F238E27FC236}">
                <a16:creationId xmlns:a16="http://schemas.microsoft.com/office/drawing/2014/main" id="{3ED59497-FDD4-1FB4-2CC8-2ED48579A86B}"/>
              </a:ext>
            </a:extLst>
          </p:cNvPr>
          <p:cNvSpPr txBox="1"/>
          <p:nvPr/>
        </p:nvSpPr>
        <p:spPr>
          <a:xfrm>
            <a:off x="9966046" y="3429000"/>
            <a:ext cx="1219200" cy="646331"/>
          </a:xfrm>
          <a:prstGeom prst="rect">
            <a:avLst/>
          </a:prstGeom>
          <a:noFill/>
        </p:spPr>
        <p:txBody>
          <a:bodyPr wrap="square" rtlCol="0">
            <a:spAutoFit/>
          </a:bodyPr>
          <a:lstStyle/>
          <a:p>
            <a:pPr algn="ctr"/>
            <a:r>
              <a:rPr lang="en-US" b="1" dirty="0">
                <a:solidFill>
                  <a:srgbClr val="4488A7"/>
                </a:solidFill>
              </a:rPr>
              <a:t>HER2 (antigen)</a:t>
            </a:r>
            <a:endParaRPr lang="en-CH" b="1" dirty="0">
              <a:solidFill>
                <a:srgbClr val="4488A7"/>
              </a:solidFill>
            </a:endParaRPr>
          </a:p>
        </p:txBody>
      </p:sp>
      <p:sp>
        <p:nvSpPr>
          <p:cNvPr id="10" name="TextBox 9">
            <a:extLst>
              <a:ext uri="{FF2B5EF4-FFF2-40B4-BE49-F238E27FC236}">
                <a16:creationId xmlns:a16="http://schemas.microsoft.com/office/drawing/2014/main" id="{35EAE9F0-AB20-CAEF-213D-D6AEF0CF186E}"/>
              </a:ext>
            </a:extLst>
          </p:cNvPr>
          <p:cNvSpPr txBox="1"/>
          <p:nvPr/>
        </p:nvSpPr>
        <p:spPr>
          <a:xfrm>
            <a:off x="6123719" y="4227731"/>
            <a:ext cx="1588651" cy="923330"/>
          </a:xfrm>
          <a:prstGeom prst="rect">
            <a:avLst/>
          </a:prstGeom>
          <a:noFill/>
        </p:spPr>
        <p:txBody>
          <a:bodyPr wrap="square" rtlCol="0">
            <a:spAutoFit/>
          </a:bodyPr>
          <a:lstStyle/>
          <a:p>
            <a:pPr algn="ctr"/>
            <a:r>
              <a:rPr lang="en-US" b="1" dirty="0">
                <a:solidFill>
                  <a:srgbClr val="D252A8"/>
                </a:solidFill>
              </a:rPr>
              <a:t>Trastuzumab (anti-HER2 antibody)</a:t>
            </a:r>
            <a:endParaRPr lang="en-CH" b="1" dirty="0">
              <a:solidFill>
                <a:srgbClr val="D252A8"/>
              </a:solidFill>
            </a:endParaRPr>
          </a:p>
        </p:txBody>
      </p:sp>
    </p:spTree>
    <p:extLst>
      <p:ext uri="{BB962C8B-B14F-4D97-AF65-F5344CB8AC3E}">
        <p14:creationId xmlns:p14="http://schemas.microsoft.com/office/powerpoint/2010/main" val="182273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chemeClr val="bg2">
                    <a:lumMod val="90000"/>
                  </a:schemeClr>
                </a:solidFill>
              </a:rPr>
              <a:t>What are binders?</a:t>
            </a:r>
          </a:p>
          <a:p>
            <a:pPr marL="0" indent="0" algn="just">
              <a:buNone/>
            </a:pPr>
            <a:r>
              <a:rPr lang="en-US" sz="2000" dirty="0">
                <a:solidFill>
                  <a:schemeClr val="bg2">
                    <a:lumMod val="90000"/>
                  </a:schemeClr>
                </a:solidFill>
              </a:rPr>
              <a:t>Binders are molecules (e.g., antibodies) that attach to biomarkers, helping </a:t>
            </a:r>
            <a:r>
              <a:rPr lang="en-US" sz="2000" b="1" dirty="0">
                <a:solidFill>
                  <a:schemeClr val="bg2">
                    <a:lumMod val="90000"/>
                  </a:schemeClr>
                </a:solidFill>
              </a:rPr>
              <a:t>detect</a:t>
            </a:r>
            <a:r>
              <a:rPr lang="en-US" sz="2000" dirty="0">
                <a:solidFill>
                  <a:schemeClr val="bg2">
                    <a:lumMod val="90000"/>
                  </a:schemeClr>
                </a:solidFill>
              </a:rPr>
              <a:t> or </a:t>
            </a:r>
            <a:r>
              <a:rPr lang="en-US" sz="2000" b="1" dirty="0">
                <a:solidFill>
                  <a:schemeClr val="bg2">
                    <a:lumMod val="90000"/>
                  </a:schemeClr>
                </a:solidFill>
              </a:rPr>
              <a:t>treat</a:t>
            </a:r>
            <a:r>
              <a:rPr lang="en-US" sz="2000" dirty="0">
                <a:solidFill>
                  <a:schemeClr val="bg2">
                    <a:lumMod val="90000"/>
                  </a:schemeClr>
                </a:solidFill>
              </a:rPr>
              <a:t> diseases.</a:t>
            </a:r>
          </a:p>
          <a:p>
            <a:pPr marL="0" indent="0" algn="just">
              <a:buNone/>
            </a:pPr>
            <a:endParaRPr lang="en-US" sz="2000" dirty="0"/>
          </a:p>
          <a:p>
            <a:pPr marL="0" indent="0" algn="just">
              <a:buNone/>
            </a:pPr>
            <a:r>
              <a:rPr lang="en-US" sz="2000" b="1" dirty="0">
                <a:solidFill>
                  <a:srgbClr val="0F5249"/>
                </a:solidFill>
              </a:rPr>
              <a:t>Challenges with current binders</a:t>
            </a:r>
            <a:r>
              <a:rPr lang="en-US" sz="2000" dirty="0">
                <a:solidFill>
                  <a:srgbClr val="0F5249"/>
                </a:solidFill>
              </a:rPr>
              <a:t>:</a:t>
            </a:r>
          </a:p>
          <a:p>
            <a:pPr algn="just"/>
            <a:r>
              <a:rPr lang="en-US" sz="2000" dirty="0"/>
              <a:t> Size and stability: Traditional antibodies are large and may not penetrate dense tissues effectively.</a:t>
            </a:r>
          </a:p>
          <a:p>
            <a:pPr algn="just"/>
            <a:r>
              <a:rPr lang="en-US" sz="2000" dirty="0"/>
              <a:t> Cost and production: Antibodies are expensive and require complex, timely manufacturing.</a:t>
            </a:r>
          </a:p>
        </p:txBody>
      </p:sp>
    </p:spTree>
    <p:extLst>
      <p:ext uri="{BB962C8B-B14F-4D97-AF65-F5344CB8AC3E}">
        <p14:creationId xmlns:p14="http://schemas.microsoft.com/office/powerpoint/2010/main" val="3148799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841E-5D9C-EEEC-8C1C-5F9619E7BB9A}"/>
              </a:ext>
            </a:extLst>
          </p:cNvPr>
          <p:cNvSpPr>
            <a:spLocks noGrp="1"/>
          </p:cNvSpPr>
          <p:nvPr>
            <p:ph type="title"/>
          </p:nvPr>
        </p:nvSpPr>
        <p:spPr>
          <a:xfrm>
            <a:off x="618836" y="365125"/>
            <a:ext cx="10954328" cy="1325563"/>
          </a:xfrm>
        </p:spPr>
        <p:txBody>
          <a:bodyPr>
            <a:normAutofit/>
          </a:bodyPr>
          <a:lstStyle/>
          <a:p>
            <a:r>
              <a:rPr lang="en-US" sz="3600" dirty="0">
                <a:solidFill>
                  <a:srgbClr val="45867D"/>
                </a:solidFill>
              </a:rPr>
              <a:t>Binders and why they matter</a:t>
            </a:r>
            <a:endParaRPr lang="en-CH" sz="3600" dirty="0">
              <a:solidFill>
                <a:srgbClr val="45867D"/>
              </a:solidFill>
            </a:endParaRPr>
          </a:p>
        </p:txBody>
      </p:sp>
      <p:sp>
        <p:nvSpPr>
          <p:cNvPr id="3" name="Content Placeholder 2">
            <a:extLst>
              <a:ext uri="{FF2B5EF4-FFF2-40B4-BE49-F238E27FC236}">
                <a16:creationId xmlns:a16="http://schemas.microsoft.com/office/drawing/2014/main" id="{81DE7668-D638-570F-2273-26AF5071B5CF}"/>
              </a:ext>
            </a:extLst>
          </p:cNvPr>
          <p:cNvSpPr>
            <a:spLocks noGrp="1"/>
          </p:cNvSpPr>
          <p:nvPr>
            <p:ph idx="1"/>
          </p:nvPr>
        </p:nvSpPr>
        <p:spPr>
          <a:xfrm>
            <a:off x="618835" y="1607127"/>
            <a:ext cx="10954327" cy="4569836"/>
          </a:xfrm>
        </p:spPr>
        <p:txBody>
          <a:bodyPr>
            <a:normAutofit/>
          </a:bodyPr>
          <a:lstStyle/>
          <a:p>
            <a:pPr marL="0" indent="0" algn="just">
              <a:buNone/>
            </a:pPr>
            <a:r>
              <a:rPr lang="en-US" sz="2000" b="1" dirty="0">
                <a:solidFill>
                  <a:srgbClr val="0F5249"/>
                </a:solidFill>
              </a:rPr>
              <a:t>Why nanobodies as binders?</a:t>
            </a:r>
          </a:p>
          <a:p>
            <a:pPr algn="just"/>
            <a:r>
              <a:rPr lang="en-US" sz="2000" dirty="0"/>
              <a:t> Small and stable: Nanobodies are smaller, penetrate tissues better, and remain stable in harsh conditions.</a:t>
            </a:r>
          </a:p>
          <a:p>
            <a:pPr algn="just"/>
            <a:r>
              <a:rPr lang="en-US" sz="2000" dirty="0">
                <a:solidFill>
                  <a:schemeClr val="bg2"/>
                </a:solidFill>
              </a:rPr>
              <a:t> Cost-effective: Nanobodies are cheaper to produce via microbial systems.</a:t>
            </a:r>
          </a:p>
          <a:p>
            <a:pPr algn="just"/>
            <a:r>
              <a:rPr lang="en-US" sz="2000" dirty="0">
                <a:solidFill>
                  <a:schemeClr val="bg2"/>
                </a:solidFill>
              </a:rPr>
              <a:t> Broad applications: Useful in early detection and therapy for various diseases​.</a:t>
            </a:r>
          </a:p>
          <a:p>
            <a:pPr marL="0" indent="0" algn="just">
              <a:buNone/>
            </a:pPr>
            <a:endParaRPr lang="en-CH" sz="2400" dirty="0"/>
          </a:p>
        </p:txBody>
      </p:sp>
      <p:pic>
        <p:nvPicPr>
          <p:cNvPr id="4" name="Content Placeholder 6">
            <a:extLst>
              <a:ext uri="{FF2B5EF4-FFF2-40B4-BE49-F238E27FC236}">
                <a16:creationId xmlns:a16="http://schemas.microsoft.com/office/drawing/2014/main" id="{45C01E98-0E5C-1371-DB26-496DB1F33C66}"/>
              </a:ext>
            </a:extLst>
          </p:cNvPr>
          <p:cNvPicPr>
            <a:picLocks noChangeAspect="1"/>
          </p:cNvPicPr>
          <p:nvPr/>
        </p:nvPicPr>
        <p:blipFill>
          <a:blip r:embed="rId2"/>
          <a:srcRect b="62722"/>
          <a:stretch/>
        </p:blipFill>
        <p:spPr>
          <a:xfrm>
            <a:off x="140898" y="3670201"/>
            <a:ext cx="6079020" cy="1563986"/>
          </a:xfrm>
          <a:prstGeom prst="rect">
            <a:avLst/>
          </a:prstGeom>
        </p:spPr>
      </p:pic>
      <p:pic>
        <p:nvPicPr>
          <p:cNvPr id="5" name="Content Placeholder 6">
            <a:extLst>
              <a:ext uri="{FF2B5EF4-FFF2-40B4-BE49-F238E27FC236}">
                <a16:creationId xmlns:a16="http://schemas.microsoft.com/office/drawing/2014/main" id="{A61176E2-F658-8B7F-ADEF-F4C4451927DB}"/>
              </a:ext>
            </a:extLst>
          </p:cNvPr>
          <p:cNvPicPr>
            <a:picLocks noChangeAspect="1"/>
          </p:cNvPicPr>
          <p:nvPr/>
        </p:nvPicPr>
        <p:blipFill>
          <a:blip r:embed="rId2"/>
          <a:srcRect l="60442" t="37078" b="31947"/>
          <a:stretch/>
        </p:blipFill>
        <p:spPr>
          <a:xfrm>
            <a:off x="5935877" y="3613465"/>
            <a:ext cx="2894083" cy="1563986"/>
          </a:xfrm>
          <a:prstGeom prst="rect">
            <a:avLst/>
          </a:prstGeom>
        </p:spPr>
      </p:pic>
      <p:pic>
        <p:nvPicPr>
          <p:cNvPr id="6" name="Content Placeholder 6">
            <a:extLst>
              <a:ext uri="{FF2B5EF4-FFF2-40B4-BE49-F238E27FC236}">
                <a16:creationId xmlns:a16="http://schemas.microsoft.com/office/drawing/2014/main" id="{73398A2F-23EB-E4F1-E815-73CF7C53D2B2}"/>
              </a:ext>
            </a:extLst>
          </p:cNvPr>
          <p:cNvPicPr>
            <a:picLocks noChangeAspect="1"/>
          </p:cNvPicPr>
          <p:nvPr/>
        </p:nvPicPr>
        <p:blipFill>
          <a:blip r:embed="rId2">
            <a:duotone>
              <a:schemeClr val="bg2">
                <a:shade val="45000"/>
                <a:satMod val="135000"/>
              </a:schemeClr>
              <a:prstClr val="white"/>
            </a:duotone>
          </a:blip>
          <a:srcRect l="20615" t="39299" r="59425" b="31513"/>
          <a:stretch/>
        </p:blipFill>
        <p:spPr>
          <a:xfrm>
            <a:off x="8876145" y="3711104"/>
            <a:ext cx="1468583" cy="1482181"/>
          </a:xfrm>
          <a:prstGeom prst="rect">
            <a:avLst/>
          </a:prstGeom>
        </p:spPr>
      </p:pic>
      <p:pic>
        <p:nvPicPr>
          <p:cNvPr id="7" name="Content Placeholder 6">
            <a:extLst>
              <a:ext uri="{FF2B5EF4-FFF2-40B4-BE49-F238E27FC236}">
                <a16:creationId xmlns:a16="http://schemas.microsoft.com/office/drawing/2014/main" id="{173ECFB7-CE74-A255-174E-A32E14C1C845}"/>
              </a:ext>
            </a:extLst>
          </p:cNvPr>
          <p:cNvPicPr>
            <a:picLocks noChangeAspect="1"/>
          </p:cNvPicPr>
          <p:nvPr/>
        </p:nvPicPr>
        <p:blipFill>
          <a:blip r:embed="rId2">
            <a:duotone>
              <a:schemeClr val="bg2">
                <a:shade val="45000"/>
                <a:satMod val="135000"/>
              </a:schemeClr>
              <a:prstClr val="white"/>
            </a:duotone>
          </a:blip>
          <a:srcRect l="40059" t="37078" r="39650" b="31457"/>
          <a:stretch/>
        </p:blipFill>
        <p:spPr>
          <a:xfrm>
            <a:off x="10289312" y="3589231"/>
            <a:ext cx="1509391" cy="1615361"/>
          </a:xfrm>
          <a:prstGeom prst="rect">
            <a:avLst/>
          </a:prstGeom>
        </p:spPr>
      </p:pic>
      <p:sp>
        <p:nvSpPr>
          <p:cNvPr id="8" name="TextBox 7">
            <a:extLst>
              <a:ext uri="{FF2B5EF4-FFF2-40B4-BE49-F238E27FC236}">
                <a16:creationId xmlns:a16="http://schemas.microsoft.com/office/drawing/2014/main" id="{17197C7E-77B6-92F9-6E95-DCCBBE386EB8}"/>
              </a:ext>
            </a:extLst>
          </p:cNvPr>
          <p:cNvSpPr txBox="1"/>
          <p:nvPr/>
        </p:nvSpPr>
        <p:spPr>
          <a:xfrm>
            <a:off x="10008" y="6667195"/>
            <a:ext cx="11722433" cy="215444"/>
          </a:xfrm>
          <a:prstGeom prst="rect">
            <a:avLst/>
          </a:prstGeom>
          <a:noFill/>
        </p:spPr>
        <p:txBody>
          <a:bodyPr wrap="square" rtlCol="0">
            <a:spAutoFit/>
          </a:bodyPr>
          <a:lstStyle/>
          <a:p>
            <a:r>
              <a:rPr lang="de-CH" sz="800" dirty="0">
                <a:solidFill>
                  <a:schemeClr val="tx1">
                    <a:lumMod val="50000"/>
                    <a:lumOff val="50000"/>
                  </a:schemeClr>
                </a:solidFill>
                <a:latin typeface="+mj-lt"/>
                <a:ea typeface="Calibri Light" panose="020F0302020204030204" pitchFamily="34" charset="0"/>
                <a:cs typeface="Calibri Light" panose="020F0302020204030204" pitchFamily="34" charset="0"/>
              </a:rPr>
              <a:t>Image adapted from: Shen Z, Sang Z, Shi Y. Nanobodies as a powerful platform for biomedicine. Trends Mol Med. 2022 Nov;28(11):1006-1007. doi: 10.1016/j.molmed.2022.08.007. Epub 2022 Sep 6. PMID: 36075813.</a:t>
            </a:r>
            <a:endParaRPr lang="en-CH" sz="800" dirty="0">
              <a:solidFill>
                <a:schemeClr val="tx1">
                  <a:lumMod val="50000"/>
                  <a:lumOff val="50000"/>
                </a:schemeClr>
              </a:solidFill>
              <a:latin typeface="+mj-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64163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4775</Words>
  <Application>Microsoft Office PowerPoint</Application>
  <PresentationFormat>Widescreen</PresentationFormat>
  <Paragraphs>439</Paragraphs>
  <Slides>36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-apple-system</vt:lpstr>
      <vt:lpstr>Aptos</vt:lpstr>
      <vt:lpstr>Aptos Display</vt:lpstr>
      <vt:lpstr>Arial</vt:lpstr>
      <vt:lpstr>Calibri</vt:lpstr>
      <vt:lpstr>Times New Roman</vt:lpstr>
      <vt:lpstr>Office Theme</vt:lpstr>
      <vt:lpstr>PowerPoint Presentation</vt:lpstr>
      <vt:lpstr>Introduction to Biomarkers and Current Challenges</vt:lpstr>
      <vt:lpstr>Introduction to Biomarkers and Current Challenges</vt:lpstr>
      <vt:lpstr>Introduction to Biomarkers and Current Challenges</vt:lpstr>
      <vt:lpstr>Binders and Why They Matter</vt:lpstr>
      <vt:lpstr>Binders and Why They Matter</vt:lpstr>
      <vt:lpstr>Binders and Why They Matter</vt:lpstr>
      <vt:lpstr>Binders and Why They Matter</vt:lpstr>
      <vt:lpstr>Binders and why they matter</vt:lpstr>
      <vt:lpstr>Binders and why they matter</vt:lpstr>
      <vt:lpstr>Binders and why they matter</vt:lpstr>
      <vt:lpstr>Binders and why they matter</vt:lpstr>
      <vt:lpstr>Aims of This Project</vt:lpstr>
      <vt:lpstr>PowerPoint Presentation</vt:lpstr>
      <vt:lpstr>Aims of This Project</vt:lpstr>
      <vt:lpstr>Aims of This Project</vt:lpstr>
      <vt:lpstr>Aims of This Project</vt:lpstr>
      <vt:lpstr>Aims of This Project</vt:lpstr>
      <vt:lpstr>Methods and Technologies</vt:lpstr>
      <vt:lpstr>Methods and Technologies</vt:lpstr>
      <vt:lpstr>Methods and Technologies</vt:lpstr>
      <vt:lpstr>Methods and Technologies</vt:lpstr>
      <vt:lpstr>Methods and Technologies</vt:lpstr>
      <vt:lpstr>Methods and Technologies</vt:lpstr>
      <vt:lpstr>Methods and Technologies</vt:lpstr>
      <vt:lpstr>Expected Outcomes</vt:lpstr>
      <vt:lpstr>Conclusion</vt:lpstr>
      <vt:lpstr>Thank you for your attention! </vt:lpstr>
      <vt:lpstr>Introduction to Biomarkers and Current Challenges</vt:lpstr>
      <vt:lpstr>Introduction to Biomarkers and Current Challenges</vt:lpstr>
      <vt:lpstr>Methods and Technologies</vt:lpstr>
      <vt:lpstr>Methods and Technologies</vt:lpstr>
      <vt:lpstr>Methods and Technologies</vt:lpstr>
      <vt:lpstr>Methods and Technologies</vt:lpstr>
      <vt:lpstr>Foreseen Challenges </vt:lpstr>
      <vt:lpstr>Application of Nanobodies in Early Detection and Therapy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Klara Kropivsek</dc:creator>
  <cp:lastModifiedBy>Klara Kropivsek</cp:lastModifiedBy>
  <cp:revision>1</cp:revision>
  <dcterms:created xsi:type="dcterms:W3CDTF">2024-10-06T10:53:46Z</dcterms:created>
  <dcterms:modified xsi:type="dcterms:W3CDTF">2024-10-10T09:35:28Z</dcterms:modified>
</cp:coreProperties>
</file>