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80" r:id="rId3"/>
    <p:sldId id="258" r:id="rId4"/>
    <p:sldId id="259" r:id="rId5"/>
    <p:sldId id="260" r:id="rId6"/>
    <p:sldId id="261" r:id="rId7"/>
    <p:sldId id="262" r:id="rId8"/>
    <p:sldId id="301" r:id="rId9"/>
    <p:sldId id="264" r:id="rId10"/>
    <p:sldId id="265" r:id="rId11"/>
    <p:sldId id="266" r:id="rId12"/>
    <p:sldId id="296" r:id="rId13"/>
    <p:sldId id="297" r:id="rId14"/>
    <p:sldId id="298" r:id="rId15"/>
    <p:sldId id="302" r:id="rId16"/>
    <p:sldId id="303" r:id="rId17"/>
    <p:sldId id="300" r:id="rId18"/>
    <p:sldId id="304" r:id="rId19"/>
  </p:sldIdLst>
  <p:sldSz cx="9144000" cy="5143500" type="screen16x9"/>
  <p:notesSz cx="6858000" cy="9144000"/>
  <p:embeddedFontLst>
    <p:embeddedFont>
      <p:font typeface="Leelawadee UI" panose="020B0502040204020203" pitchFamily="34" charset="-34"/>
      <p:regular r:id="rId21"/>
      <p:bold r:id="rId22"/>
    </p:embeddedFont>
    <p:embeddedFont>
      <p:font typeface="Leelawadee UI Semilight" panose="020B0402040204020203" pitchFamily="34" charset="-34"/>
      <p:regular r:id="rId23"/>
    </p:embeddedFont>
    <p:embeddedFont>
      <p:font typeface="Quattrocento Sans"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468" y="4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de-CH" dirty="0"/>
              <a:t>In my research</a:t>
            </a:r>
            <a:r>
              <a:rPr lang="de-CH" baseline="0" dirty="0"/>
              <a:t> I focus on air pollution specifically on the particulate matter.</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de-CH" baseline="0" dirty="0"/>
              <a:t>Both natural and anthropogenic emissions contribute to their emission and formation. </a:t>
            </a:r>
            <a:endParaRPr lang="en-GB" baseline="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de-CH" baseline="0" dirty="0"/>
              <a:t>These particles can be directly emitted as particles called primary or formed through atmospheric processing of volatile compounds called secondary.</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When PM is emitted </a:t>
            </a:r>
          </a:p>
        </p:txBody>
      </p:sp>
      <p:sp>
        <p:nvSpPr>
          <p:cNvPr id="4" name="Marcador de número de diapositiva 3"/>
          <p:cNvSpPr>
            <a:spLocks noGrp="1"/>
          </p:cNvSpPr>
          <p:nvPr>
            <p:ph type="sldNum" sz="quarter" idx="5"/>
          </p:nvPr>
        </p:nvSpPr>
        <p:spPr/>
        <p:txBody>
          <a:bodyPr/>
          <a:lstStyle/>
          <a:p>
            <a:fld id="{7EDCCE6E-72B7-490E-B63B-2C30D2411117}" type="slidenum">
              <a:rPr lang="en-GB" smtClean="0"/>
              <a:t>2</a:t>
            </a:fld>
            <a:endParaRPr lang="en-GB"/>
          </a:p>
        </p:txBody>
      </p:sp>
    </p:spTree>
    <p:extLst>
      <p:ext uri="{BB962C8B-B14F-4D97-AF65-F5344CB8AC3E}">
        <p14:creationId xmlns:p14="http://schemas.microsoft.com/office/powerpoint/2010/main" val="381868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h2fff40ab85fe5a1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h2fff40ab85fe5a1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h2fff40ab85fe5a1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h2fff40ab85fe5a1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h43961ec56338299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h43961ec56338299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h43961ec56338299d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h43961ec56338299d_0_2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h43961ec56338299d_0_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h43961ec56338299d_0_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h43961ec56338299d_0_4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h43961ec56338299d_0_4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2" name="Google Shape;242;h43961ec56338299d_0_42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indent="-171450">
              <a:buFontTx/>
              <a:buChar char="-"/>
            </a:pPr>
            <a:r>
              <a:rPr lang="es-ES" dirty="0" err="1"/>
              <a:t>The</a:t>
            </a:r>
            <a:r>
              <a:rPr lang="es-ES" dirty="0"/>
              <a:t> </a:t>
            </a:r>
            <a:r>
              <a:rPr lang="es-ES" dirty="0" err="1"/>
              <a:t>standpoint</a:t>
            </a:r>
            <a:r>
              <a:rPr lang="es-ES" dirty="0"/>
              <a:t> </a:t>
            </a:r>
            <a:r>
              <a:rPr lang="es-ES" dirty="0" err="1"/>
              <a:t>of</a:t>
            </a:r>
            <a:r>
              <a:rPr lang="es-ES" dirty="0"/>
              <a:t> </a:t>
            </a:r>
            <a:r>
              <a:rPr lang="es-ES" dirty="0" err="1"/>
              <a:t>our</a:t>
            </a:r>
            <a:r>
              <a:rPr lang="es-ES" dirty="0"/>
              <a:t> </a:t>
            </a:r>
            <a:r>
              <a:rPr lang="es-ES" dirty="0" err="1"/>
              <a:t>study</a:t>
            </a:r>
            <a:r>
              <a:rPr lang="es-ES" dirty="0"/>
              <a:t> </a:t>
            </a:r>
            <a:r>
              <a:rPr lang="es-ES" dirty="0" err="1"/>
              <a:t>is</a:t>
            </a:r>
            <a:r>
              <a:rPr lang="es-ES" dirty="0"/>
              <a:t> </a:t>
            </a:r>
            <a:r>
              <a:rPr lang="es-ES" dirty="0" err="1"/>
              <a:t>the</a:t>
            </a:r>
            <a:r>
              <a:rPr lang="es-ES" dirty="0"/>
              <a:t> BAMF (</a:t>
            </a:r>
            <a:r>
              <a:rPr lang="es-ES" dirty="0" err="1"/>
              <a:t>Bayesian</a:t>
            </a:r>
            <a:r>
              <a:rPr lang="es-ES" dirty="0"/>
              <a:t> </a:t>
            </a:r>
            <a:r>
              <a:rPr lang="es-ES" dirty="0" err="1"/>
              <a:t>Autocorrelated</a:t>
            </a:r>
            <a:r>
              <a:rPr lang="es-ES" dirty="0"/>
              <a:t> Matrix </a:t>
            </a:r>
            <a:r>
              <a:rPr lang="es-ES" dirty="0" err="1"/>
              <a:t>Factorisation</a:t>
            </a:r>
            <a:r>
              <a:rPr lang="es-ES" dirty="0"/>
              <a:t>) </a:t>
            </a:r>
            <a:r>
              <a:rPr lang="es-ES" dirty="0" err="1"/>
              <a:t>model</a:t>
            </a:r>
            <a:r>
              <a:rPr lang="es-ES" dirty="0"/>
              <a:t>.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s-ES" dirty="0" err="1"/>
              <a:t>These</a:t>
            </a:r>
            <a:r>
              <a:rPr lang="es-ES" dirty="0"/>
              <a:t> </a:t>
            </a:r>
            <a:r>
              <a:rPr lang="es-ES" dirty="0" err="1"/>
              <a:t>models</a:t>
            </a:r>
            <a:r>
              <a:rPr lang="es-ES" dirty="0"/>
              <a:t> are, </a:t>
            </a:r>
            <a:r>
              <a:rPr lang="es-ES" dirty="0" err="1"/>
              <a:t>differently</a:t>
            </a:r>
            <a:r>
              <a:rPr lang="es-ES" dirty="0"/>
              <a:t> </a:t>
            </a:r>
            <a:r>
              <a:rPr lang="es-ES" dirty="0" err="1"/>
              <a:t>from</a:t>
            </a:r>
            <a:r>
              <a:rPr lang="es-ES" dirty="0"/>
              <a:t> PMF, </a:t>
            </a:r>
            <a:r>
              <a:rPr lang="es-ES" dirty="0" err="1"/>
              <a:t>probabilistic</a:t>
            </a:r>
            <a:r>
              <a:rPr lang="es-ES" dirty="0"/>
              <a:t>, </a:t>
            </a:r>
            <a:r>
              <a:rPr lang="es-ES" dirty="0" err="1"/>
              <a:t>we</a:t>
            </a:r>
            <a:r>
              <a:rPr lang="es-ES" dirty="0"/>
              <a:t> </a:t>
            </a:r>
            <a:r>
              <a:rPr lang="es-ES" dirty="0" err="1"/>
              <a:t>solve</a:t>
            </a:r>
            <a:r>
              <a:rPr lang="es-ES" dirty="0"/>
              <a:t> </a:t>
            </a:r>
            <a:r>
              <a:rPr lang="es-ES" dirty="0" err="1"/>
              <a:t>them</a:t>
            </a:r>
            <a:r>
              <a:rPr lang="es-ES" dirty="0"/>
              <a:t> </a:t>
            </a:r>
            <a:r>
              <a:rPr lang="es-ES" dirty="0" err="1"/>
              <a:t>through</a:t>
            </a:r>
            <a:r>
              <a:rPr lang="es-ES" dirty="0"/>
              <a:t> Montecarlo </a:t>
            </a:r>
            <a:r>
              <a:rPr lang="es-ES" dirty="0" err="1"/>
              <a:t>markov</a:t>
            </a:r>
            <a:r>
              <a:rPr lang="es-ES" dirty="0"/>
              <a:t> </a:t>
            </a:r>
            <a:r>
              <a:rPr lang="es-ES" dirty="0" err="1"/>
              <a:t>chains</a:t>
            </a:r>
            <a:r>
              <a:rPr lang="es-ES" dirty="0"/>
              <a:t>.</a:t>
            </a:r>
          </a:p>
          <a:p>
            <a:pPr marL="171450" indent="-171450">
              <a:buFontTx/>
              <a:buChar char="-"/>
            </a:pPr>
            <a:r>
              <a:rPr lang="es-ES" dirty="0" err="1"/>
              <a:t>Its</a:t>
            </a:r>
            <a:r>
              <a:rPr lang="es-ES" dirty="0"/>
              <a:t> </a:t>
            </a:r>
            <a:r>
              <a:rPr lang="es-ES" dirty="0" err="1"/>
              <a:t>main</a:t>
            </a:r>
            <a:r>
              <a:rPr lang="es-ES" dirty="0"/>
              <a:t> </a:t>
            </a:r>
            <a:r>
              <a:rPr lang="es-ES" dirty="0" err="1"/>
              <a:t>novedous</a:t>
            </a:r>
            <a:r>
              <a:rPr lang="es-ES" dirty="0"/>
              <a:t> </a:t>
            </a:r>
            <a:r>
              <a:rPr lang="es-ES" dirty="0" err="1"/>
              <a:t>feature</a:t>
            </a:r>
            <a:r>
              <a:rPr lang="es-ES" dirty="0"/>
              <a:t> </a:t>
            </a:r>
            <a:r>
              <a:rPr lang="es-ES" dirty="0" err="1"/>
              <a:t>with</a:t>
            </a:r>
            <a:r>
              <a:rPr lang="es-ES" dirty="0"/>
              <a:t> </a:t>
            </a:r>
            <a:r>
              <a:rPr lang="es-ES" dirty="0" err="1"/>
              <a:t>respect</a:t>
            </a:r>
            <a:r>
              <a:rPr lang="es-ES" dirty="0"/>
              <a:t> </a:t>
            </a:r>
            <a:r>
              <a:rPr lang="es-ES" dirty="0" err="1"/>
              <a:t>to</a:t>
            </a:r>
            <a:r>
              <a:rPr lang="es-ES" dirty="0"/>
              <a:t> PMF </a:t>
            </a:r>
            <a:r>
              <a:rPr lang="es-ES" dirty="0" err="1"/>
              <a:t>is</a:t>
            </a:r>
            <a:r>
              <a:rPr lang="es-ES" dirty="0"/>
              <a:t> </a:t>
            </a:r>
            <a:r>
              <a:rPr lang="es-ES" dirty="0" err="1"/>
              <a:t>its</a:t>
            </a:r>
            <a:r>
              <a:rPr lang="es-ES" dirty="0"/>
              <a:t> </a:t>
            </a:r>
            <a:r>
              <a:rPr lang="es-ES" dirty="0" err="1"/>
              <a:t>autocorrelation</a:t>
            </a:r>
            <a:r>
              <a:rPr lang="es-ES" dirty="0"/>
              <a:t> </a:t>
            </a:r>
            <a:r>
              <a:rPr lang="es-ES" dirty="0" err="1"/>
              <a:t>capacity</a:t>
            </a:r>
            <a:r>
              <a:rPr lang="es-ES" dirty="0"/>
              <a:t>, </a:t>
            </a:r>
            <a:r>
              <a:rPr lang="es-ES" dirty="0" err="1"/>
              <a:t>meaning</a:t>
            </a:r>
            <a:r>
              <a:rPr lang="es-ES" dirty="0"/>
              <a:t> </a:t>
            </a:r>
            <a:r>
              <a:rPr lang="es-ES" dirty="0" err="1"/>
              <a:t>that</a:t>
            </a:r>
            <a:r>
              <a:rPr lang="es-ES" dirty="0"/>
              <a:t> </a:t>
            </a:r>
            <a:r>
              <a:rPr lang="es-ES" dirty="0" err="1"/>
              <a:t>measurements</a:t>
            </a:r>
            <a:r>
              <a:rPr lang="es-ES" dirty="0"/>
              <a:t> at a </a:t>
            </a:r>
            <a:r>
              <a:rPr lang="es-ES" dirty="0" err="1"/>
              <a:t>certain</a:t>
            </a:r>
            <a:r>
              <a:rPr lang="es-ES" dirty="0"/>
              <a:t> time t are similar </a:t>
            </a:r>
            <a:r>
              <a:rPr lang="es-ES" dirty="0" err="1"/>
              <a:t>to</a:t>
            </a:r>
            <a:r>
              <a:rPr lang="es-ES" dirty="0"/>
              <a:t> t-1.</a:t>
            </a:r>
          </a:p>
          <a:p>
            <a:pPr marL="171450" indent="-171450">
              <a:buFontTx/>
              <a:buChar char="-"/>
            </a:pPr>
            <a:r>
              <a:rPr lang="es-ES" dirty="0" err="1"/>
              <a:t>This</a:t>
            </a:r>
            <a:r>
              <a:rPr lang="es-ES" dirty="0"/>
              <a:t>, as </a:t>
            </a:r>
            <a:r>
              <a:rPr lang="es-ES" dirty="0" err="1"/>
              <a:t>shown</a:t>
            </a:r>
            <a:r>
              <a:rPr lang="es-ES" dirty="0"/>
              <a:t> in </a:t>
            </a:r>
            <a:r>
              <a:rPr lang="es-ES" dirty="0" err="1"/>
              <a:t>Rusanen</a:t>
            </a:r>
            <a:r>
              <a:rPr lang="es-ES" dirty="0"/>
              <a:t> et al. 2024 has </a:t>
            </a:r>
            <a:r>
              <a:rPr lang="es-ES" dirty="0" err="1"/>
              <a:t>shown</a:t>
            </a:r>
            <a:r>
              <a:rPr lang="es-ES" dirty="0"/>
              <a:t> </a:t>
            </a:r>
            <a:r>
              <a:rPr lang="es-ES" dirty="0" err="1"/>
              <a:t>to</a:t>
            </a:r>
            <a:r>
              <a:rPr lang="es-ES" dirty="0"/>
              <a:t> </a:t>
            </a:r>
            <a:r>
              <a:rPr lang="es-ES" dirty="0" err="1"/>
              <a:t>improve</a:t>
            </a:r>
            <a:r>
              <a:rPr lang="es-ES" dirty="0"/>
              <a:t> </a:t>
            </a:r>
            <a:r>
              <a:rPr lang="es-ES" dirty="0" err="1"/>
              <a:t>source</a:t>
            </a:r>
            <a:r>
              <a:rPr lang="es-ES" dirty="0"/>
              <a:t> </a:t>
            </a:r>
            <a:r>
              <a:rPr lang="es-ES" dirty="0" err="1"/>
              <a:t>apportionment</a:t>
            </a:r>
            <a:r>
              <a:rPr lang="es-ES" dirty="0"/>
              <a:t> in </a:t>
            </a:r>
            <a:r>
              <a:rPr lang="es-ES" dirty="0" err="1"/>
              <a:t>two</a:t>
            </a:r>
            <a:r>
              <a:rPr lang="es-ES" dirty="0"/>
              <a:t> </a:t>
            </a:r>
            <a:r>
              <a:rPr lang="es-ES" dirty="0" err="1"/>
              <a:t>synthetic</a:t>
            </a:r>
            <a:r>
              <a:rPr lang="es-ES" dirty="0"/>
              <a:t> </a:t>
            </a:r>
            <a:r>
              <a:rPr lang="es-ES" dirty="0" err="1"/>
              <a:t>datasets</a:t>
            </a:r>
            <a:r>
              <a:rPr lang="es-ES" dirty="0"/>
              <a:t>.</a:t>
            </a:r>
          </a:p>
          <a:p>
            <a:pPr marL="171450" indent="-171450">
              <a:buFontTx/>
              <a:buChar char="-"/>
            </a:pPr>
            <a:endParaRPr lang="es-ES" dirty="0"/>
          </a:p>
          <a:p>
            <a:pPr marL="171450" indent="-171450">
              <a:buFontTx/>
              <a:buChar char="-"/>
            </a:pPr>
            <a:r>
              <a:rPr lang="es-ES" dirty="0" err="1"/>
              <a:t>Our</a:t>
            </a:r>
            <a:r>
              <a:rPr lang="es-ES" dirty="0"/>
              <a:t> </a:t>
            </a:r>
            <a:r>
              <a:rPr lang="es-ES" dirty="0" err="1"/>
              <a:t>work</a:t>
            </a:r>
            <a:r>
              <a:rPr lang="es-ES" dirty="0"/>
              <a:t> has </a:t>
            </a:r>
            <a:r>
              <a:rPr lang="es-ES" dirty="0" err="1"/>
              <a:t>focused</a:t>
            </a:r>
            <a:r>
              <a:rPr lang="es-ES" dirty="0"/>
              <a:t> </a:t>
            </a:r>
            <a:r>
              <a:rPr lang="es-ES" dirty="0" err="1"/>
              <a:t>on</a:t>
            </a:r>
            <a:r>
              <a:rPr lang="es-ES" dirty="0"/>
              <a:t>  </a:t>
            </a:r>
            <a:r>
              <a:rPr lang="es-ES" dirty="0" err="1"/>
              <a:t>adding</a:t>
            </a:r>
            <a:r>
              <a:rPr lang="es-ES" dirty="0"/>
              <a:t> </a:t>
            </a:r>
            <a:r>
              <a:rPr lang="es-ES" dirty="0" err="1"/>
              <a:t>another</a:t>
            </a:r>
            <a:r>
              <a:rPr lang="es-ES" dirty="0"/>
              <a:t> </a:t>
            </a:r>
            <a:r>
              <a:rPr lang="es-ES" dirty="0" err="1"/>
              <a:t>interesting</a:t>
            </a:r>
            <a:r>
              <a:rPr lang="es-ES" dirty="0"/>
              <a:t> </a:t>
            </a:r>
            <a:r>
              <a:rPr lang="es-ES" dirty="0" err="1"/>
              <a:t>feature</a:t>
            </a:r>
            <a:r>
              <a:rPr lang="es-ES" dirty="0"/>
              <a:t> </a:t>
            </a:r>
            <a:r>
              <a:rPr lang="es-ES" dirty="0" err="1"/>
              <a:t>into</a:t>
            </a:r>
            <a:r>
              <a:rPr lang="es-ES" dirty="0"/>
              <a:t> BAMF, </a:t>
            </a:r>
            <a:r>
              <a:rPr lang="es-ES" dirty="0" err="1"/>
              <a:t>the</a:t>
            </a:r>
            <a:r>
              <a:rPr lang="es-ES" dirty="0"/>
              <a:t> </a:t>
            </a:r>
            <a:r>
              <a:rPr lang="es-ES" dirty="0" err="1"/>
              <a:t>sparsity</a:t>
            </a:r>
            <a:endParaRPr lang="es-ES" dirty="0"/>
          </a:p>
          <a:p>
            <a:pPr marL="171450" indent="-171450">
              <a:buFontTx/>
              <a:buChar char="-"/>
            </a:pPr>
            <a:r>
              <a:rPr lang="es-ES" dirty="0" err="1"/>
              <a:t>Sparsity</a:t>
            </a:r>
            <a:r>
              <a:rPr lang="es-ES" dirty="0"/>
              <a:t> </a:t>
            </a:r>
            <a:r>
              <a:rPr lang="es-ES" dirty="0" err="1"/>
              <a:t>is</a:t>
            </a:r>
            <a:r>
              <a:rPr lang="es-ES" dirty="0"/>
              <a:t> </a:t>
            </a:r>
            <a:r>
              <a:rPr lang="es-ES" dirty="0" err="1"/>
              <a:t>the</a:t>
            </a:r>
            <a:r>
              <a:rPr lang="es-ES" dirty="0"/>
              <a:t> </a:t>
            </a:r>
            <a:r>
              <a:rPr lang="es-ES" dirty="0" err="1"/>
              <a:t>property</a:t>
            </a:r>
            <a:r>
              <a:rPr lang="es-ES" dirty="0"/>
              <a:t> </a:t>
            </a:r>
            <a:r>
              <a:rPr lang="es-ES" dirty="0" err="1"/>
              <a:t>of</a:t>
            </a:r>
            <a:r>
              <a:rPr lang="es-ES" dirty="0"/>
              <a:t> </a:t>
            </a:r>
            <a:r>
              <a:rPr lang="es-ES" dirty="0" err="1"/>
              <a:t>having</a:t>
            </a:r>
            <a:r>
              <a:rPr lang="es-ES" dirty="0"/>
              <a:t> </a:t>
            </a:r>
            <a:r>
              <a:rPr lang="es-ES" dirty="0" err="1"/>
              <a:t>only</a:t>
            </a:r>
            <a:r>
              <a:rPr lang="es-ES" dirty="0"/>
              <a:t> </a:t>
            </a:r>
            <a:r>
              <a:rPr lang="es-ES" dirty="0" err="1"/>
              <a:t>few</a:t>
            </a:r>
            <a:r>
              <a:rPr lang="es-ES" dirty="0"/>
              <a:t>, </a:t>
            </a:r>
            <a:r>
              <a:rPr lang="es-ES" dirty="0" err="1"/>
              <a:t>scattered</a:t>
            </a:r>
            <a:r>
              <a:rPr lang="es-ES" dirty="0"/>
              <a:t> </a:t>
            </a:r>
            <a:r>
              <a:rPr lang="es-ES" dirty="0" err="1"/>
              <a:t>elements</a:t>
            </a:r>
            <a:r>
              <a:rPr lang="es-ES" dirty="0"/>
              <a:t>, </a:t>
            </a:r>
            <a:r>
              <a:rPr lang="es-ES" dirty="0" err="1"/>
              <a:t>which</a:t>
            </a:r>
            <a:r>
              <a:rPr lang="es-ES" dirty="0"/>
              <a:t> in </a:t>
            </a:r>
            <a:r>
              <a:rPr lang="es-ES" dirty="0" err="1"/>
              <a:t>our</a:t>
            </a:r>
            <a:r>
              <a:rPr lang="es-ES" dirty="0"/>
              <a:t> case, </a:t>
            </a:r>
            <a:r>
              <a:rPr lang="es-ES" dirty="0" err="1"/>
              <a:t>we</a:t>
            </a:r>
            <a:r>
              <a:rPr lang="es-ES" dirty="0"/>
              <a:t> </a:t>
            </a:r>
            <a:r>
              <a:rPr lang="es-ES" dirty="0" err="1"/>
              <a:t>want</a:t>
            </a:r>
            <a:r>
              <a:rPr lang="es-ES" dirty="0"/>
              <a:t> </a:t>
            </a:r>
            <a:r>
              <a:rPr lang="es-ES" dirty="0" err="1"/>
              <a:t>to</a:t>
            </a:r>
            <a:r>
              <a:rPr lang="es-ES" dirty="0"/>
              <a:t> </a:t>
            </a:r>
            <a:r>
              <a:rPr lang="es-ES" dirty="0" err="1"/>
              <a:t>appply</a:t>
            </a:r>
            <a:r>
              <a:rPr lang="es-ES" dirty="0"/>
              <a:t> </a:t>
            </a:r>
            <a:r>
              <a:rPr lang="es-ES" dirty="0" err="1"/>
              <a:t>into</a:t>
            </a:r>
            <a:r>
              <a:rPr lang="es-ES" dirty="0"/>
              <a:t> </a:t>
            </a:r>
            <a:r>
              <a:rPr lang="es-ES" dirty="0" err="1"/>
              <a:t>our</a:t>
            </a:r>
            <a:r>
              <a:rPr lang="es-ES" dirty="0"/>
              <a:t> F matrices. </a:t>
            </a:r>
          </a:p>
          <a:p>
            <a:pPr marL="171450" indent="-171450">
              <a:buFontTx/>
              <a:buChar char="-"/>
            </a:pPr>
            <a:r>
              <a:rPr lang="es-ES" dirty="0" err="1"/>
              <a:t>These</a:t>
            </a:r>
            <a:r>
              <a:rPr lang="es-ES" dirty="0"/>
              <a:t> </a:t>
            </a:r>
            <a:r>
              <a:rPr lang="es-ES" dirty="0" err="1"/>
              <a:t>could</a:t>
            </a:r>
            <a:r>
              <a:rPr lang="es-ES" dirty="0"/>
              <a:t> lead </a:t>
            </a:r>
            <a:r>
              <a:rPr lang="es-ES" dirty="0" err="1"/>
              <a:t>to</a:t>
            </a:r>
            <a:r>
              <a:rPr lang="es-ES" dirty="0"/>
              <a:t> </a:t>
            </a:r>
            <a:r>
              <a:rPr lang="es-ES" dirty="0" err="1"/>
              <a:t>have</a:t>
            </a:r>
            <a:r>
              <a:rPr lang="es-ES" dirty="0"/>
              <a:t> </a:t>
            </a:r>
            <a:r>
              <a:rPr lang="es-ES" dirty="0" err="1"/>
              <a:t>less</a:t>
            </a:r>
            <a:r>
              <a:rPr lang="es-ES" dirty="0"/>
              <a:t> </a:t>
            </a:r>
            <a:r>
              <a:rPr lang="es-ES" dirty="0" err="1"/>
              <a:t>noisy</a:t>
            </a:r>
            <a:r>
              <a:rPr lang="es-ES" dirty="0"/>
              <a:t> </a:t>
            </a:r>
            <a:r>
              <a:rPr lang="es-ES" dirty="0" err="1"/>
              <a:t>profiles</a:t>
            </a:r>
            <a:r>
              <a:rPr lang="es-ES" dirty="0"/>
              <a:t>, </a:t>
            </a:r>
            <a:r>
              <a:rPr lang="es-ES" dirty="0" err="1"/>
              <a:t>by</a:t>
            </a:r>
            <a:r>
              <a:rPr lang="es-ES" dirty="0"/>
              <a:t> </a:t>
            </a:r>
            <a:r>
              <a:rPr lang="es-ES" dirty="0" err="1"/>
              <a:t>only</a:t>
            </a:r>
            <a:r>
              <a:rPr lang="es-ES" dirty="0"/>
              <a:t> </a:t>
            </a:r>
            <a:r>
              <a:rPr lang="es-ES" dirty="0" err="1"/>
              <a:t>keeping</a:t>
            </a:r>
            <a:r>
              <a:rPr lang="es-ES" dirty="0"/>
              <a:t> </a:t>
            </a:r>
            <a:r>
              <a:rPr lang="es-ES" dirty="0" err="1"/>
              <a:t>the</a:t>
            </a:r>
            <a:r>
              <a:rPr lang="es-ES" dirty="0"/>
              <a:t> </a:t>
            </a:r>
            <a:r>
              <a:rPr lang="es-ES" dirty="0" err="1"/>
              <a:t>essential</a:t>
            </a:r>
            <a:r>
              <a:rPr lang="es-ES" dirty="0"/>
              <a:t> </a:t>
            </a:r>
            <a:r>
              <a:rPr lang="es-ES" dirty="0" err="1"/>
              <a:t>contributing</a:t>
            </a:r>
            <a:r>
              <a:rPr lang="es-ES" dirty="0"/>
              <a:t> </a:t>
            </a:r>
            <a:r>
              <a:rPr lang="es-ES" dirty="0" err="1"/>
              <a:t>species</a:t>
            </a:r>
            <a:r>
              <a:rPr lang="es-ES" dirty="0"/>
              <a:t> </a:t>
            </a:r>
            <a:r>
              <a:rPr lang="es-ES" dirty="0" err="1"/>
              <a:t>into</a:t>
            </a:r>
            <a:r>
              <a:rPr lang="es-ES" dirty="0"/>
              <a:t> </a:t>
            </a:r>
            <a:r>
              <a:rPr lang="es-ES" dirty="0" err="1"/>
              <a:t>each</a:t>
            </a:r>
            <a:r>
              <a:rPr lang="es-ES" dirty="0"/>
              <a:t> </a:t>
            </a:r>
            <a:r>
              <a:rPr lang="es-ES" dirty="0" err="1"/>
              <a:t>source</a:t>
            </a:r>
            <a:r>
              <a:rPr lang="es-ES" dirty="0"/>
              <a:t> and </a:t>
            </a:r>
            <a:r>
              <a:rPr lang="es-ES" dirty="0" err="1"/>
              <a:t>getting</a:t>
            </a:r>
            <a:r>
              <a:rPr lang="es-ES" dirty="0"/>
              <a:t> </a:t>
            </a:r>
            <a:r>
              <a:rPr lang="es-ES" dirty="0" err="1"/>
              <a:t>rid</a:t>
            </a:r>
            <a:r>
              <a:rPr lang="es-ES" dirty="0"/>
              <a:t> </a:t>
            </a:r>
            <a:r>
              <a:rPr lang="es-ES" dirty="0" err="1"/>
              <a:t>of</a:t>
            </a:r>
            <a:r>
              <a:rPr lang="es-ES" dirty="0"/>
              <a:t> </a:t>
            </a:r>
            <a:r>
              <a:rPr lang="es-ES" dirty="0" err="1"/>
              <a:t>unnecessary</a:t>
            </a:r>
            <a:r>
              <a:rPr lang="es-ES" dirty="0"/>
              <a:t> </a:t>
            </a:r>
            <a:r>
              <a:rPr lang="es-ES" dirty="0" err="1"/>
              <a:t>contributions</a:t>
            </a:r>
            <a:r>
              <a:rPr lang="es-ES" dirty="0"/>
              <a:t>. </a:t>
            </a:r>
          </a:p>
          <a:p>
            <a:pPr marL="171450" indent="-171450">
              <a:buFontTx/>
              <a:buChar char="-"/>
            </a:pPr>
            <a:r>
              <a:rPr lang="es-ES" dirty="0" err="1"/>
              <a:t>Thsi</a:t>
            </a:r>
            <a:r>
              <a:rPr lang="es-ES" dirty="0"/>
              <a:t> </a:t>
            </a:r>
            <a:r>
              <a:rPr lang="es-ES" dirty="0" err="1"/>
              <a:t>is</a:t>
            </a:r>
            <a:r>
              <a:rPr lang="es-ES" dirty="0"/>
              <a:t> </a:t>
            </a:r>
            <a:r>
              <a:rPr lang="es-ES" dirty="0" err="1"/>
              <a:t>added</a:t>
            </a:r>
            <a:r>
              <a:rPr lang="es-ES" dirty="0"/>
              <a:t> </a:t>
            </a:r>
            <a:r>
              <a:rPr lang="es-ES" dirty="0" err="1"/>
              <a:t>on</a:t>
            </a:r>
            <a:r>
              <a:rPr lang="es-ES" dirty="0"/>
              <a:t> top </a:t>
            </a:r>
            <a:r>
              <a:rPr lang="es-ES" dirty="0" err="1"/>
              <a:t>of</a:t>
            </a:r>
            <a:r>
              <a:rPr lang="es-ES" dirty="0"/>
              <a:t> BAMF </a:t>
            </a:r>
            <a:r>
              <a:rPr lang="es-ES" dirty="0" err="1"/>
              <a:t>through</a:t>
            </a:r>
            <a:r>
              <a:rPr lang="es-ES" dirty="0"/>
              <a:t> </a:t>
            </a:r>
            <a:r>
              <a:rPr lang="es-ES" dirty="0" err="1"/>
              <a:t>the</a:t>
            </a:r>
            <a:r>
              <a:rPr lang="es-ES" dirty="0"/>
              <a:t> </a:t>
            </a:r>
            <a:r>
              <a:rPr lang="es-ES" dirty="0" err="1"/>
              <a:t>regularised</a:t>
            </a:r>
            <a:r>
              <a:rPr lang="es-ES" dirty="0"/>
              <a:t> </a:t>
            </a:r>
            <a:r>
              <a:rPr lang="es-ES" dirty="0" err="1"/>
              <a:t>horseshoe</a:t>
            </a:r>
            <a:r>
              <a:rPr lang="es-ES" dirty="0"/>
              <a:t> prior, </a:t>
            </a:r>
            <a:r>
              <a:rPr lang="es-ES" dirty="0" err="1"/>
              <a:t>hence</a:t>
            </a:r>
            <a:r>
              <a:rPr lang="es-ES" dirty="0"/>
              <a:t> </a:t>
            </a:r>
            <a:r>
              <a:rPr lang="es-ES" dirty="0" err="1"/>
              <a:t>we</a:t>
            </a:r>
            <a:r>
              <a:rPr lang="es-ES" dirty="0"/>
              <a:t> </a:t>
            </a:r>
            <a:r>
              <a:rPr lang="es-ES" dirty="0" err="1"/>
              <a:t>call</a:t>
            </a:r>
            <a:r>
              <a:rPr lang="es-ES" dirty="0"/>
              <a:t> </a:t>
            </a:r>
            <a:r>
              <a:rPr lang="es-ES" dirty="0" err="1"/>
              <a:t>it</a:t>
            </a:r>
            <a:r>
              <a:rPr lang="es-ES" dirty="0"/>
              <a:t> BAMF+HS.</a:t>
            </a:r>
          </a:p>
          <a:p>
            <a:pPr marL="171450" indent="-171450">
              <a:buFontTx/>
              <a:buChar char="-"/>
            </a:pPr>
            <a:endParaRPr lang="es-ES" dirty="0"/>
          </a:p>
        </p:txBody>
      </p:sp>
      <p:sp>
        <p:nvSpPr>
          <p:cNvPr id="4" name="Slide Number Placeholder 3"/>
          <p:cNvSpPr>
            <a:spLocks noGrp="1"/>
          </p:cNvSpPr>
          <p:nvPr>
            <p:ph type="sldNum" sz="quarter" idx="5"/>
          </p:nvPr>
        </p:nvSpPr>
        <p:spPr/>
        <p:txBody>
          <a:bodyPr/>
          <a:lstStyle/>
          <a:p>
            <a:fld id="{6E33BBD3-B627-4917-AF6A-0D1AF79433A9}" type="slidenum">
              <a:rPr lang="en-US" smtClean="0"/>
              <a:t>10</a:t>
            </a:fld>
            <a:endParaRPr lang="en-US"/>
          </a:p>
        </p:txBody>
      </p:sp>
    </p:spTree>
    <p:extLst>
      <p:ext uri="{BB962C8B-B14F-4D97-AF65-F5344CB8AC3E}">
        <p14:creationId xmlns:p14="http://schemas.microsoft.com/office/powerpoint/2010/main" val="1496698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indent="-171450">
              <a:buFontTx/>
              <a:buChar char="-"/>
            </a:pPr>
            <a:r>
              <a:rPr lang="es-ES" dirty="0" err="1"/>
              <a:t>First</a:t>
            </a:r>
            <a:r>
              <a:rPr lang="es-ES" dirty="0"/>
              <a:t> </a:t>
            </a:r>
            <a:r>
              <a:rPr lang="es-ES" dirty="0" err="1"/>
              <a:t>of</a:t>
            </a:r>
            <a:r>
              <a:rPr lang="es-ES" dirty="0"/>
              <a:t> </a:t>
            </a:r>
            <a:r>
              <a:rPr lang="es-ES" dirty="0" err="1"/>
              <a:t>all</a:t>
            </a:r>
            <a:r>
              <a:rPr lang="es-ES" dirty="0"/>
              <a:t>, </a:t>
            </a:r>
            <a:r>
              <a:rPr lang="es-ES" dirty="0" err="1"/>
              <a:t>we</a:t>
            </a:r>
            <a:r>
              <a:rPr lang="es-ES" dirty="0"/>
              <a:t> </a:t>
            </a:r>
            <a:r>
              <a:rPr lang="es-ES" dirty="0" err="1"/>
              <a:t>used</a:t>
            </a:r>
            <a:r>
              <a:rPr lang="es-ES" dirty="0"/>
              <a:t> a </a:t>
            </a:r>
            <a:r>
              <a:rPr lang="es-ES" dirty="0" err="1"/>
              <a:t>very</a:t>
            </a:r>
            <a:r>
              <a:rPr lang="es-ES" dirty="0"/>
              <a:t> simple </a:t>
            </a:r>
            <a:r>
              <a:rPr lang="es-ES" dirty="0" err="1"/>
              <a:t>synthetic</a:t>
            </a:r>
            <a:r>
              <a:rPr lang="es-ES" dirty="0"/>
              <a:t> </a:t>
            </a:r>
            <a:r>
              <a:rPr lang="es-ES" dirty="0" err="1"/>
              <a:t>toy</a:t>
            </a:r>
            <a:r>
              <a:rPr lang="es-ES" dirty="0"/>
              <a:t> </a:t>
            </a:r>
            <a:r>
              <a:rPr lang="es-ES" dirty="0" err="1"/>
              <a:t>dataset</a:t>
            </a:r>
            <a:r>
              <a:rPr lang="es-ES" dirty="0"/>
              <a:t> </a:t>
            </a:r>
            <a:r>
              <a:rPr lang="es-ES" dirty="0" err="1"/>
              <a:t>with</a:t>
            </a:r>
            <a:r>
              <a:rPr lang="es-ES" dirty="0"/>
              <a:t> </a:t>
            </a:r>
            <a:r>
              <a:rPr lang="es-ES" dirty="0" err="1"/>
              <a:t>three</a:t>
            </a:r>
            <a:r>
              <a:rPr lang="es-ES" dirty="0"/>
              <a:t> </a:t>
            </a:r>
            <a:r>
              <a:rPr lang="es-ES" dirty="0" err="1"/>
              <a:t>factors</a:t>
            </a:r>
            <a:r>
              <a:rPr lang="es-ES" dirty="0"/>
              <a:t> </a:t>
            </a:r>
            <a:r>
              <a:rPr lang="es-ES" dirty="0" err="1"/>
              <a:t>only</a:t>
            </a:r>
            <a:r>
              <a:rPr lang="es-ES" dirty="0"/>
              <a:t> and time series </a:t>
            </a:r>
            <a:r>
              <a:rPr lang="es-ES" dirty="0" err="1"/>
              <a:t>from</a:t>
            </a:r>
            <a:r>
              <a:rPr lang="es-ES" dirty="0"/>
              <a:t> </a:t>
            </a:r>
            <a:r>
              <a:rPr lang="es-ES" dirty="0" err="1"/>
              <a:t>CAMx</a:t>
            </a:r>
            <a:r>
              <a:rPr lang="es-ES" dirty="0"/>
              <a:t> </a:t>
            </a:r>
            <a:r>
              <a:rPr lang="es-ES" dirty="0" err="1"/>
              <a:t>model</a:t>
            </a:r>
            <a:r>
              <a:rPr lang="es-ES" dirty="0"/>
              <a:t> set in </a:t>
            </a:r>
            <a:r>
              <a:rPr lang="es-ES" dirty="0" err="1"/>
              <a:t>zurich</a:t>
            </a:r>
            <a:r>
              <a:rPr lang="es-ES" dirty="0"/>
              <a:t> 2011. Note </a:t>
            </a:r>
            <a:r>
              <a:rPr lang="es-ES" dirty="0" err="1"/>
              <a:t>that</a:t>
            </a:r>
            <a:r>
              <a:rPr lang="es-ES" dirty="0"/>
              <a:t> </a:t>
            </a:r>
            <a:r>
              <a:rPr lang="es-ES" dirty="0" err="1"/>
              <a:t>for</a:t>
            </a:r>
            <a:r>
              <a:rPr lang="es-ES" dirty="0"/>
              <a:t> </a:t>
            </a:r>
            <a:r>
              <a:rPr lang="es-ES" dirty="0" err="1"/>
              <a:t>the</a:t>
            </a:r>
            <a:r>
              <a:rPr lang="es-ES" dirty="0"/>
              <a:t> </a:t>
            </a:r>
            <a:r>
              <a:rPr lang="es-ES" dirty="0" err="1"/>
              <a:t>experiment</a:t>
            </a:r>
            <a:r>
              <a:rPr lang="es-ES" dirty="0"/>
              <a:t>, </a:t>
            </a:r>
            <a:r>
              <a:rPr lang="es-ES" dirty="0" err="1"/>
              <a:t>we</a:t>
            </a:r>
            <a:r>
              <a:rPr lang="es-ES" dirty="0"/>
              <a:t> </a:t>
            </a:r>
            <a:r>
              <a:rPr lang="es-ES" dirty="0" err="1"/>
              <a:t>have</a:t>
            </a:r>
            <a:r>
              <a:rPr lang="es-ES" dirty="0"/>
              <a:t> </a:t>
            </a:r>
            <a:r>
              <a:rPr lang="es-ES" dirty="0" err="1"/>
              <a:t>many</a:t>
            </a:r>
            <a:r>
              <a:rPr lang="es-ES" dirty="0"/>
              <a:t> </a:t>
            </a:r>
            <a:r>
              <a:rPr lang="es-ES" dirty="0" err="1"/>
              <a:t>zeros</a:t>
            </a:r>
            <a:r>
              <a:rPr lang="es-ES" dirty="0"/>
              <a:t> in </a:t>
            </a:r>
            <a:r>
              <a:rPr lang="es-ES" dirty="0" err="1"/>
              <a:t>these</a:t>
            </a:r>
            <a:r>
              <a:rPr lang="es-ES" dirty="0"/>
              <a:t> </a:t>
            </a:r>
            <a:r>
              <a:rPr lang="es-ES" dirty="0" err="1"/>
              <a:t>profiles</a:t>
            </a:r>
            <a:r>
              <a:rPr lang="es-ES" dirty="0"/>
              <a:t>. </a:t>
            </a:r>
          </a:p>
          <a:p>
            <a:pPr marL="171450" indent="-171450">
              <a:buFontTx/>
              <a:buChar char="-"/>
            </a:pPr>
            <a:r>
              <a:rPr lang="es-ES" dirty="0" err="1"/>
              <a:t>The</a:t>
            </a:r>
            <a:r>
              <a:rPr lang="es-ES" dirty="0"/>
              <a:t> </a:t>
            </a:r>
            <a:r>
              <a:rPr lang="es-ES" dirty="0" err="1"/>
              <a:t>point</a:t>
            </a:r>
            <a:r>
              <a:rPr lang="es-ES" dirty="0"/>
              <a:t> </a:t>
            </a:r>
            <a:r>
              <a:rPr lang="es-ES" dirty="0" err="1"/>
              <a:t>of</a:t>
            </a:r>
            <a:r>
              <a:rPr lang="es-ES" dirty="0"/>
              <a:t> </a:t>
            </a:r>
            <a:r>
              <a:rPr lang="es-ES" dirty="0" err="1"/>
              <a:t>synthetic</a:t>
            </a:r>
            <a:r>
              <a:rPr lang="es-ES" dirty="0"/>
              <a:t> </a:t>
            </a:r>
            <a:r>
              <a:rPr lang="es-ES" dirty="0" err="1"/>
              <a:t>datasets</a:t>
            </a:r>
            <a:r>
              <a:rPr lang="es-ES" dirty="0"/>
              <a:t> </a:t>
            </a:r>
            <a:r>
              <a:rPr lang="es-ES" dirty="0" err="1"/>
              <a:t>is</a:t>
            </a:r>
            <a:r>
              <a:rPr lang="es-ES" dirty="0"/>
              <a:t> </a:t>
            </a:r>
            <a:r>
              <a:rPr lang="es-ES" dirty="0" err="1"/>
              <a:t>to</a:t>
            </a:r>
            <a:r>
              <a:rPr lang="es-ES" dirty="0"/>
              <a:t> </a:t>
            </a:r>
            <a:r>
              <a:rPr lang="es-ES" dirty="0" err="1"/>
              <a:t>know</a:t>
            </a:r>
            <a:r>
              <a:rPr lang="es-ES" dirty="0"/>
              <a:t> </a:t>
            </a:r>
            <a:r>
              <a:rPr lang="es-ES" dirty="0" err="1"/>
              <a:t>the</a:t>
            </a:r>
            <a:r>
              <a:rPr lang="es-ES" dirty="0"/>
              <a:t> </a:t>
            </a:r>
            <a:r>
              <a:rPr lang="es-ES" dirty="0" err="1"/>
              <a:t>truth</a:t>
            </a:r>
            <a:r>
              <a:rPr lang="es-ES" dirty="0"/>
              <a:t> in </a:t>
            </a:r>
            <a:r>
              <a:rPr lang="es-ES" dirty="0" err="1"/>
              <a:t>advance</a:t>
            </a:r>
            <a:r>
              <a:rPr lang="es-ES" dirty="0"/>
              <a:t> once </a:t>
            </a:r>
            <a:r>
              <a:rPr lang="es-ES" dirty="0" err="1"/>
              <a:t>the</a:t>
            </a:r>
            <a:r>
              <a:rPr lang="es-ES" dirty="0"/>
              <a:t> input matrices are </a:t>
            </a:r>
            <a:r>
              <a:rPr lang="es-ES" dirty="0" err="1"/>
              <a:t>constructed</a:t>
            </a:r>
            <a:r>
              <a:rPr lang="es-ES" dirty="0"/>
              <a:t>. </a:t>
            </a:r>
          </a:p>
          <a:p>
            <a:pPr marL="171450" indent="-171450">
              <a:buFontTx/>
              <a:buChar char="-"/>
            </a:pPr>
            <a:r>
              <a:rPr lang="es-ES" dirty="0" err="1"/>
              <a:t>We</a:t>
            </a:r>
            <a:r>
              <a:rPr lang="es-ES" dirty="0"/>
              <a:t> </a:t>
            </a:r>
            <a:r>
              <a:rPr lang="es-ES" dirty="0" err="1"/>
              <a:t>applied</a:t>
            </a:r>
            <a:r>
              <a:rPr lang="es-ES" dirty="0"/>
              <a:t> </a:t>
            </a:r>
            <a:r>
              <a:rPr lang="es-ES" dirty="0" err="1"/>
              <a:t>to</a:t>
            </a:r>
            <a:r>
              <a:rPr lang="es-ES" dirty="0"/>
              <a:t> </a:t>
            </a:r>
            <a:r>
              <a:rPr lang="es-ES" dirty="0" err="1"/>
              <a:t>this</a:t>
            </a:r>
            <a:r>
              <a:rPr lang="es-ES" dirty="0"/>
              <a:t> </a:t>
            </a:r>
            <a:r>
              <a:rPr lang="es-ES" dirty="0" err="1"/>
              <a:t>dataset</a:t>
            </a:r>
            <a:r>
              <a:rPr lang="es-ES" dirty="0"/>
              <a:t> </a:t>
            </a:r>
            <a:r>
              <a:rPr lang="es-ES" dirty="0" err="1"/>
              <a:t>the</a:t>
            </a:r>
            <a:r>
              <a:rPr lang="es-ES" dirty="0"/>
              <a:t> </a:t>
            </a:r>
            <a:r>
              <a:rPr lang="es-ES" dirty="0" err="1"/>
              <a:t>PMf</a:t>
            </a:r>
            <a:r>
              <a:rPr lang="es-ES" dirty="0"/>
              <a:t>, BAMF, BAMF+HS </a:t>
            </a:r>
            <a:r>
              <a:rPr lang="es-ES" dirty="0" err="1"/>
              <a:t>models</a:t>
            </a:r>
            <a:r>
              <a:rPr lang="es-ES" dirty="0"/>
              <a:t>. </a:t>
            </a:r>
          </a:p>
          <a:p>
            <a:pPr marL="171450" indent="-171450">
              <a:buFontTx/>
              <a:buChar char="-"/>
            </a:pPr>
            <a:r>
              <a:rPr lang="es-ES" dirty="0" err="1"/>
              <a:t>We</a:t>
            </a:r>
            <a:r>
              <a:rPr lang="es-ES" dirty="0"/>
              <a:t> </a:t>
            </a:r>
            <a:r>
              <a:rPr lang="es-ES" dirty="0" err="1"/>
              <a:t>see</a:t>
            </a:r>
            <a:r>
              <a:rPr lang="es-ES" dirty="0"/>
              <a:t> </a:t>
            </a:r>
            <a:r>
              <a:rPr lang="es-ES" dirty="0" err="1"/>
              <a:t>how</a:t>
            </a:r>
            <a:r>
              <a:rPr lang="es-ES" dirty="0"/>
              <a:t> </a:t>
            </a:r>
            <a:r>
              <a:rPr lang="es-ES" dirty="0" err="1"/>
              <a:t>the</a:t>
            </a:r>
            <a:r>
              <a:rPr lang="es-ES" dirty="0"/>
              <a:t> </a:t>
            </a:r>
            <a:r>
              <a:rPr lang="es-ES" dirty="0" err="1"/>
              <a:t>horseshoe</a:t>
            </a:r>
            <a:r>
              <a:rPr lang="es-ES" dirty="0"/>
              <a:t> </a:t>
            </a:r>
            <a:r>
              <a:rPr lang="es-ES" dirty="0" err="1"/>
              <a:t>is</a:t>
            </a:r>
            <a:r>
              <a:rPr lang="es-ES" dirty="0"/>
              <a:t> </a:t>
            </a:r>
            <a:r>
              <a:rPr lang="es-ES" dirty="0" err="1"/>
              <a:t>the</a:t>
            </a:r>
            <a:r>
              <a:rPr lang="es-ES" dirty="0"/>
              <a:t> </a:t>
            </a:r>
            <a:r>
              <a:rPr lang="es-ES" dirty="0" err="1"/>
              <a:t>model</a:t>
            </a:r>
            <a:r>
              <a:rPr lang="es-ES" dirty="0"/>
              <a:t> </a:t>
            </a:r>
            <a:r>
              <a:rPr lang="es-ES" dirty="0" err="1"/>
              <a:t>with</a:t>
            </a:r>
            <a:r>
              <a:rPr lang="es-ES" dirty="0"/>
              <a:t> </a:t>
            </a:r>
            <a:r>
              <a:rPr lang="es-ES" dirty="0" err="1"/>
              <a:t>better</a:t>
            </a:r>
            <a:r>
              <a:rPr lang="es-ES" dirty="0"/>
              <a:t> </a:t>
            </a:r>
            <a:r>
              <a:rPr lang="es-ES" dirty="0" err="1"/>
              <a:t>profile</a:t>
            </a:r>
            <a:r>
              <a:rPr lang="es-ES" dirty="0"/>
              <a:t> </a:t>
            </a:r>
            <a:r>
              <a:rPr lang="es-ES" dirty="0" err="1"/>
              <a:t>resemblance</a:t>
            </a:r>
            <a:r>
              <a:rPr lang="es-ES" dirty="0"/>
              <a:t> </a:t>
            </a:r>
            <a:r>
              <a:rPr lang="es-ES" dirty="0" err="1"/>
              <a:t>to</a:t>
            </a:r>
            <a:r>
              <a:rPr lang="es-ES" dirty="0"/>
              <a:t> </a:t>
            </a:r>
            <a:r>
              <a:rPr lang="es-ES" dirty="0" err="1"/>
              <a:t>the</a:t>
            </a:r>
            <a:r>
              <a:rPr lang="es-ES" dirty="0"/>
              <a:t> </a:t>
            </a:r>
            <a:r>
              <a:rPr lang="es-ES" dirty="0" err="1"/>
              <a:t>truth</a:t>
            </a:r>
            <a:r>
              <a:rPr lang="es-ES" dirty="0"/>
              <a:t>. </a:t>
            </a:r>
            <a:r>
              <a:rPr lang="es-ES" dirty="0" err="1"/>
              <a:t>We</a:t>
            </a:r>
            <a:r>
              <a:rPr lang="es-ES" dirty="0"/>
              <a:t> </a:t>
            </a:r>
            <a:r>
              <a:rPr lang="es-ES" dirty="0" err="1"/>
              <a:t>see</a:t>
            </a:r>
            <a:r>
              <a:rPr lang="es-ES" dirty="0"/>
              <a:t> a </a:t>
            </a:r>
            <a:r>
              <a:rPr lang="es-ES" dirty="0" err="1"/>
              <a:t>clear</a:t>
            </a:r>
            <a:r>
              <a:rPr lang="es-ES" dirty="0"/>
              <a:t> </a:t>
            </a:r>
            <a:r>
              <a:rPr lang="es-ES" dirty="0" err="1"/>
              <a:t>sparsity</a:t>
            </a:r>
            <a:r>
              <a:rPr lang="es-ES" dirty="0"/>
              <a:t> </a:t>
            </a:r>
            <a:r>
              <a:rPr lang="es-ES" dirty="0" err="1"/>
              <a:t>introudction</a:t>
            </a:r>
            <a:r>
              <a:rPr lang="es-ES" dirty="0"/>
              <a:t> </a:t>
            </a:r>
            <a:r>
              <a:rPr lang="es-ES" dirty="0" err="1"/>
              <a:t>effect</a:t>
            </a:r>
            <a:r>
              <a:rPr lang="es-ES" dirty="0"/>
              <a:t> in </a:t>
            </a:r>
            <a:r>
              <a:rPr lang="es-ES" dirty="0" err="1"/>
              <a:t>profile</a:t>
            </a:r>
            <a:r>
              <a:rPr lang="es-ES" dirty="0"/>
              <a:t> </a:t>
            </a:r>
            <a:r>
              <a:rPr lang="es-ES" dirty="0" err="1"/>
              <a:t>number</a:t>
            </a:r>
            <a:r>
              <a:rPr lang="es-ES" dirty="0"/>
              <a:t> </a:t>
            </a:r>
            <a:r>
              <a:rPr lang="es-ES" dirty="0" err="1"/>
              <a:t>two</a:t>
            </a:r>
            <a:r>
              <a:rPr lang="es-ES" dirty="0"/>
              <a:t>, </a:t>
            </a:r>
            <a:r>
              <a:rPr lang="es-ES" dirty="0" err="1"/>
              <a:t>where</a:t>
            </a:r>
            <a:r>
              <a:rPr lang="es-ES" dirty="0"/>
              <a:t> </a:t>
            </a:r>
            <a:r>
              <a:rPr lang="es-ES" dirty="0" err="1"/>
              <a:t>when</a:t>
            </a:r>
            <a:r>
              <a:rPr lang="es-ES" dirty="0"/>
              <a:t> </a:t>
            </a:r>
            <a:r>
              <a:rPr lang="es-ES" dirty="0" err="1"/>
              <a:t>anrrowing</a:t>
            </a:r>
            <a:r>
              <a:rPr lang="es-ES" dirty="0"/>
              <a:t> </a:t>
            </a:r>
            <a:r>
              <a:rPr lang="es-ES" dirty="0" err="1"/>
              <a:t>certain</a:t>
            </a:r>
            <a:r>
              <a:rPr lang="es-ES" dirty="0"/>
              <a:t> </a:t>
            </a:r>
            <a:r>
              <a:rPr lang="es-ES" dirty="0" err="1"/>
              <a:t>signals</a:t>
            </a:r>
            <a:r>
              <a:rPr lang="es-ES" dirty="0"/>
              <a:t> </a:t>
            </a:r>
            <a:r>
              <a:rPr lang="es-ES" dirty="0" err="1"/>
              <a:t>down</a:t>
            </a:r>
            <a:r>
              <a:rPr lang="es-ES" dirty="0"/>
              <a:t>, </a:t>
            </a:r>
            <a:r>
              <a:rPr lang="es-ES" dirty="0" err="1"/>
              <a:t>the</a:t>
            </a:r>
            <a:r>
              <a:rPr lang="es-ES" dirty="0"/>
              <a:t> </a:t>
            </a:r>
            <a:r>
              <a:rPr lang="es-ES" dirty="0" err="1"/>
              <a:t>most</a:t>
            </a:r>
            <a:r>
              <a:rPr lang="es-ES" dirty="0"/>
              <a:t> </a:t>
            </a:r>
            <a:r>
              <a:rPr lang="es-ES" dirty="0" err="1"/>
              <a:t>relevant</a:t>
            </a:r>
            <a:r>
              <a:rPr lang="es-ES" dirty="0"/>
              <a:t> are </a:t>
            </a:r>
            <a:r>
              <a:rPr lang="es-ES" dirty="0" err="1"/>
              <a:t>increased</a:t>
            </a:r>
            <a:r>
              <a:rPr lang="es-ES" dirty="0"/>
              <a:t>, </a:t>
            </a:r>
            <a:r>
              <a:rPr lang="es-ES" dirty="0" err="1"/>
              <a:t>improving</a:t>
            </a:r>
            <a:r>
              <a:rPr lang="es-ES" dirty="0"/>
              <a:t> </a:t>
            </a:r>
            <a:r>
              <a:rPr lang="es-ES" dirty="0" err="1"/>
              <a:t>the</a:t>
            </a:r>
            <a:r>
              <a:rPr lang="es-ES" dirty="0"/>
              <a:t> </a:t>
            </a:r>
            <a:r>
              <a:rPr lang="es-ES" dirty="0" err="1"/>
              <a:t>profile</a:t>
            </a:r>
            <a:r>
              <a:rPr lang="es-ES" dirty="0"/>
              <a:t> </a:t>
            </a:r>
            <a:r>
              <a:rPr lang="es-ES" dirty="0" err="1"/>
              <a:t>accuracy</a:t>
            </a:r>
            <a:r>
              <a:rPr lang="es-ES" dirty="0"/>
              <a:t> </a:t>
            </a:r>
            <a:r>
              <a:rPr lang="es-ES" dirty="0" err="1"/>
              <a:t>of</a:t>
            </a:r>
            <a:r>
              <a:rPr lang="es-ES" dirty="0"/>
              <a:t> </a:t>
            </a:r>
            <a:r>
              <a:rPr lang="es-ES" dirty="0" err="1"/>
              <a:t>the</a:t>
            </a:r>
            <a:r>
              <a:rPr lang="es-ES" dirty="0"/>
              <a:t> </a:t>
            </a:r>
            <a:r>
              <a:rPr lang="es-ES" dirty="0" err="1"/>
              <a:t>models</a:t>
            </a:r>
            <a:r>
              <a:rPr lang="es-ES" dirty="0"/>
              <a:t>. </a:t>
            </a:r>
          </a:p>
          <a:p>
            <a:pPr marL="171450" indent="-171450">
              <a:buFontTx/>
              <a:buChar char="-"/>
            </a:pPr>
            <a:r>
              <a:rPr lang="es-ES" dirty="0" err="1"/>
              <a:t>If</a:t>
            </a:r>
            <a:r>
              <a:rPr lang="es-ES" dirty="0"/>
              <a:t> </a:t>
            </a:r>
            <a:r>
              <a:rPr lang="es-ES" dirty="0" err="1"/>
              <a:t>we</a:t>
            </a:r>
            <a:r>
              <a:rPr lang="es-ES" dirty="0"/>
              <a:t> </a:t>
            </a:r>
            <a:r>
              <a:rPr lang="es-ES" dirty="0" err="1"/>
              <a:t>take</a:t>
            </a:r>
            <a:r>
              <a:rPr lang="es-ES" dirty="0"/>
              <a:t> a look at </a:t>
            </a:r>
            <a:r>
              <a:rPr lang="es-ES" dirty="0" err="1"/>
              <a:t>the</a:t>
            </a:r>
            <a:r>
              <a:rPr lang="es-ES" dirty="0"/>
              <a:t> </a:t>
            </a:r>
            <a:r>
              <a:rPr lang="es-ES" dirty="0" err="1"/>
              <a:t>distribution</a:t>
            </a:r>
            <a:r>
              <a:rPr lang="es-ES" dirty="0"/>
              <a:t> </a:t>
            </a:r>
            <a:r>
              <a:rPr lang="es-ES" dirty="0" err="1"/>
              <a:t>of</a:t>
            </a:r>
            <a:r>
              <a:rPr lang="es-ES" dirty="0"/>
              <a:t> </a:t>
            </a:r>
            <a:r>
              <a:rPr lang="es-ES" dirty="0" err="1"/>
              <a:t>the</a:t>
            </a:r>
            <a:r>
              <a:rPr lang="es-ES" dirty="0"/>
              <a:t> </a:t>
            </a:r>
            <a:r>
              <a:rPr lang="es-ES" dirty="0" err="1"/>
              <a:t>solutions</a:t>
            </a:r>
            <a:r>
              <a:rPr lang="es-ES" dirty="0"/>
              <a:t>, </a:t>
            </a:r>
            <a:r>
              <a:rPr lang="es-ES" dirty="0" err="1"/>
              <a:t>we</a:t>
            </a:r>
            <a:r>
              <a:rPr lang="es-ES" dirty="0"/>
              <a:t> </a:t>
            </a:r>
            <a:r>
              <a:rPr lang="es-ES" dirty="0" err="1"/>
              <a:t>see</a:t>
            </a:r>
            <a:r>
              <a:rPr lang="es-ES" dirty="0"/>
              <a:t> </a:t>
            </a:r>
            <a:r>
              <a:rPr lang="es-ES" dirty="0" err="1"/>
              <a:t>this</a:t>
            </a:r>
            <a:r>
              <a:rPr lang="es-ES" dirty="0"/>
              <a:t> </a:t>
            </a:r>
            <a:r>
              <a:rPr lang="es-ES" dirty="0" err="1"/>
              <a:t>horseshoeing</a:t>
            </a:r>
            <a:r>
              <a:rPr lang="es-ES" dirty="0"/>
              <a:t> </a:t>
            </a:r>
            <a:r>
              <a:rPr lang="es-ES" dirty="0" err="1"/>
              <a:t>effect</a:t>
            </a:r>
            <a:r>
              <a:rPr lang="es-ES" dirty="0"/>
              <a:t> in </a:t>
            </a:r>
            <a:r>
              <a:rPr lang="es-ES" dirty="0" err="1"/>
              <a:t>action</a:t>
            </a:r>
            <a:r>
              <a:rPr lang="es-ES" dirty="0"/>
              <a:t> in </a:t>
            </a:r>
            <a:r>
              <a:rPr lang="es-ES" dirty="0" err="1"/>
              <a:t>the</a:t>
            </a:r>
            <a:r>
              <a:rPr lang="es-ES" dirty="0"/>
              <a:t> </a:t>
            </a:r>
            <a:r>
              <a:rPr lang="es-ES" dirty="0" err="1"/>
              <a:t>second</a:t>
            </a:r>
            <a:r>
              <a:rPr lang="es-ES" dirty="0"/>
              <a:t> and </a:t>
            </a:r>
            <a:r>
              <a:rPr lang="es-ES" dirty="0" err="1"/>
              <a:t>third</a:t>
            </a:r>
            <a:r>
              <a:rPr lang="es-ES" dirty="0"/>
              <a:t> </a:t>
            </a:r>
            <a:r>
              <a:rPr lang="es-ES" dirty="0" err="1"/>
              <a:t>profiles</a:t>
            </a:r>
            <a:r>
              <a:rPr lang="es-ES" dirty="0"/>
              <a:t>. </a:t>
            </a:r>
            <a:r>
              <a:rPr lang="es-ES" dirty="0" err="1"/>
              <a:t>However</a:t>
            </a:r>
            <a:r>
              <a:rPr lang="es-ES" dirty="0"/>
              <a:t>, </a:t>
            </a:r>
            <a:r>
              <a:rPr lang="es-ES" dirty="0" err="1"/>
              <a:t>teh</a:t>
            </a:r>
            <a:r>
              <a:rPr lang="es-ES" dirty="0"/>
              <a:t> </a:t>
            </a:r>
            <a:r>
              <a:rPr lang="es-ES" dirty="0" err="1"/>
              <a:t>first</a:t>
            </a:r>
            <a:r>
              <a:rPr lang="es-ES" dirty="0"/>
              <a:t> </a:t>
            </a:r>
            <a:r>
              <a:rPr lang="es-ES" dirty="0" err="1"/>
              <a:t>profile</a:t>
            </a:r>
            <a:r>
              <a:rPr lang="es-ES" dirty="0"/>
              <a:t> </a:t>
            </a:r>
            <a:r>
              <a:rPr lang="es-ES" dirty="0" err="1"/>
              <a:t>was</a:t>
            </a:r>
            <a:r>
              <a:rPr lang="es-ES" dirty="0"/>
              <a:t> </a:t>
            </a:r>
            <a:r>
              <a:rPr lang="es-ES" dirty="0" err="1"/>
              <a:t>not</a:t>
            </a:r>
            <a:r>
              <a:rPr lang="es-ES" dirty="0"/>
              <a:t> </a:t>
            </a:r>
            <a:r>
              <a:rPr lang="es-ES" dirty="0" err="1"/>
              <a:t>horsehoed</a:t>
            </a:r>
            <a:r>
              <a:rPr lang="es-ES" dirty="0"/>
              <a:t>, </a:t>
            </a:r>
            <a:r>
              <a:rPr lang="es-ES" dirty="0" err="1"/>
              <a:t>meaning</a:t>
            </a:r>
            <a:r>
              <a:rPr lang="es-ES" dirty="0"/>
              <a:t> </a:t>
            </a:r>
            <a:r>
              <a:rPr lang="es-ES" dirty="0" err="1"/>
              <a:t>still</a:t>
            </a:r>
            <a:r>
              <a:rPr lang="es-ES" dirty="0"/>
              <a:t> </a:t>
            </a:r>
            <a:r>
              <a:rPr lang="es-ES" dirty="0" err="1"/>
              <a:t>the</a:t>
            </a:r>
            <a:r>
              <a:rPr lang="es-ES" dirty="0"/>
              <a:t> </a:t>
            </a:r>
            <a:r>
              <a:rPr lang="es-ES" dirty="0" err="1"/>
              <a:t>models</a:t>
            </a:r>
            <a:r>
              <a:rPr lang="es-ES" dirty="0"/>
              <a:t> are </a:t>
            </a:r>
            <a:r>
              <a:rPr lang="es-ES" dirty="0" err="1"/>
              <a:t>challenged</a:t>
            </a:r>
            <a:r>
              <a:rPr lang="es-ES" dirty="0"/>
              <a:t> </a:t>
            </a:r>
            <a:r>
              <a:rPr lang="es-ES" dirty="0" err="1"/>
              <a:t>by</a:t>
            </a:r>
            <a:r>
              <a:rPr lang="es-ES" dirty="0"/>
              <a:t> </a:t>
            </a:r>
            <a:r>
              <a:rPr lang="es-ES" dirty="0" err="1"/>
              <a:t>the</a:t>
            </a:r>
            <a:r>
              <a:rPr lang="es-ES" dirty="0"/>
              <a:t> data. </a:t>
            </a:r>
          </a:p>
        </p:txBody>
      </p:sp>
      <p:sp>
        <p:nvSpPr>
          <p:cNvPr id="4" name="Slide Number Placeholder 3"/>
          <p:cNvSpPr>
            <a:spLocks noGrp="1"/>
          </p:cNvSpPr>
          <p:nvPr>
            <p:ph type="sldNum" sz="quarter" idx="5"/>
          </p:nvPr>
        </p:nvSpPr>
        <p:spPr/>
        <p:txBody>
          <a:bodyPr/>
          <a:lstStyle/>
          <a:p>
            <a:fld id="{6E33BBD3-B627-4917-AF6A-0D1AF79433A9}" type="slidenum">
              <a:rPr lang="en-US" smtClean="0"/>
              <a:t>11</a:t>
            </a:fld>
            <a:endParaRPr lang="en-US"/>
          </a:p>
        </p:txBody>
      </p:sp>
    </p:spTree>
    <p:extLst>
      <p:ext uri="{BB962C8B-B14F-4D97-AF65-F5344CB8AC3E}">
        <p14:creationId xmlns:p14="http://schemas.microsoft.com/office/powerpoint/2010/main" val="19905407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33BBD3-B627-4917-AF6A-0D1AF79433A9}" type="slidenum">
              <a:rPr lang="en-US" smtClean="0"/>
              <a:t>13</a:t>
            </a:fld>
            <a:endParaRPr lang="en-US"/>
          </a:p>
        </p:txBody>
      </p:sp>
    </p:spTree>
    <p:extLst>
      <p:ext uri="{BB962C8B-B14F-4D97-AF65-F5344CB8AC3E}">
        <p14:creationId xmlns:p14="http://schemas.microsoft.com/office/powerpoint/2010/main" val="516193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b="0" i="0" dirty="0">
                <a:solidFill>
                  <a:srgbClr val="222222"/>
                </a:solidFill>
                <a:effectLst/>
                <a:latin typeface="DuckSansProduct"/>
              </a:rPr>
              <a:t>is the soot-like form of elemental carbon made by incomplete combustion, such as from diesel, coal, forest fires, and cookstoves, and it is a type of fine particulate pollution. It warms the Earth by absorbing sunlight and by darkening snow and ice so less heat is reflected, and it can contribute to faster Arctic sea-ice melting.</a:t>
            </a:r>
            <a:endParaRPr lang="en-US" dirty="0"/>
          </a:p>
          <a:p>
            <a:endParaRPr lang="en-US" dirty="0"/>
          </a:p>
        </p:txBody>
      </p:sp>
      <p:sp>
        <p:nvSpPr>
          <p:cNvPr id="4" name="Slide Number Placeholder 3"/>
          <p:cNvSpPr>
            <a:spLocks noGrp="1"/>
          </p:cNvSpPr>
          <p:nvPr>
            <p:ph type="sldNum" sz="quarter" idx="5"/>
          </p:nvPr>
        </p:nvSpPr>
        <p:spPr/>
        <p:txBody>
          <a:bodyPr/>
          <a:lstStyle/>
          <a:p>
            <a:fld id="{6E33BBD3-B627-4917-AF6A-0D1AF79433A9}" type="slidenum">
              <a:rPr lang="en-US" smtClean="0"/>
              <a:t>14</a:t>
            </a:fld>
            <a:endParaRPr lang="en-US"/>
          </a:p>
        </p:txBody>
      </p:sp>
    </p:spTree>
    <p:extLst>
      <p:ext uri="{BB962C8B-B14F-4D97-AF65-F5344CB8AC3E}">
        <p14:creationId xmlns:p14="http://schemas.microsoft.com/office/powerpoint/2010/main" val="18239629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h43961ec56338299d_0_526: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8" name="Google Shape;278;h43961ec56338299d_0_5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33BBD3-B627-4917-AF6A-0D1AF79433A9}" type="slidenum">
              <a:rPr lang="en-US" smtClean="0"/>
              <a:t>16</a:t>
            </a:fld>
            <a:endParaRPr lang="en-US"/>
          </a:p>
        </p:txBody>
      </p:sp>
    </p:spTree>
    <p:extLst>
      <p:ext uri="{BB962C8B-B14F-4D97-AF65-F5344CB8AC3E}">
        <p14:creationId xmlns:p14="http://schemas.microsoft.com/office/powerpoint/2010/main" val="5038739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33BBD3-B627-4917-AF6A-0D1AF79433A9}" type="slidenum">
              <a:rPr lang="en-US" smtClean="0"/>
              <a:t>17</a:t>
            </a:fld>
            <a:endParaRPr lang="en-US"/>
          </a:p>
        </p:txBody>
      </p:sp>
    </p:spTree>
    <p:extLst>
      <p:ext uri="{BB962C8B-B14F-4D97-AF65-F5344CB8AC3E}">
        <p14:creationId xmlns:p14="http://schemas.microsoft.com/office/powerpoint/2010/main" val="37972116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33BBD3-B627-4917-AF6A-0D1AF79433A9}" type="slidenum">
              <a:rPr lang="en-US" smtClean="0"/>
              <a:t>18</a:t>
            </a:fld>
            <a:endParaRPr lang="en-US"/>
          </a:p>
        </p:txBody>
      </p:sp>
    </p:spTree>
    <p:extLst>
      <p:ext uri="{BB962C8B-B14F-4D97-AF65-F5344CB8AC3E}">
        <p14:creationId xmlns:p14="http://schemas.microsoft.com/office/powerpoint/2010/main" val="1356257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18" Type="http://schemas.openxmlformats.org/officeDocument/2006/relationships/image" Target="../media/image21.png"/><Relationship Id="rId3" Type="http://schemas.openxmlformats.org/officeDocument/2006/relationships/image" Target="../media/image6.png"/><Relationship Id="rId21" Type="http://schemas.openxmlformats.org/officeDocument/2006/relationships/image" Target="../media/image24.sv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svg"/><Relationship Id="rId25" Type="http://schemas.openxmlformats.org/officeDocument/2006/relationships/image" Target="../media/image28.png"/><Relationship Id="rId2" Type="http://schemas.openxmlformats.org/officeDocument/2006/relationships/notesSlide" Target="../notesSlides/notesSlide2.xml"/><Relationship Id="rId16" Type="http://schemas.openxmlformats.org/officeDocument/2006/relationships/image" Target="../media/image19.png"/><Relationship Id="rId20" Type="http://schemas.openxmlformats.org/officeDocument/2006/relationships/image" Target="../media/image23.png"/><Relationship Id="rId1" Type="http://schemas.openxmlformats.org/officeDocument/2006/relationships/slideLayout" Target="../slideLayouts/slideLayout11.xml"/><Relationship Id="rId6" Type="http://schemas.openxmlformats.org/officeDocument/2006/relationships/image" Target="../media/image9.svg"/><Relationship Id="rId11" Type="http://schemas.openxmlformats.org/officeDocument/2006/relationships/image" Target="../media/image14.png"/><Relationship Id="rId24" Type="http://schemas.openxmlformats.org/officeDocument/2006/relationships/image" Target="../media/image27.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6.png"/><Relationship Id="rId10" Type="http://schemas.openxmlformats.org/officeDocument/2006/relationships/image" Target="../media/image13.svg"/><Relationship Id="rId19"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6.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6.png"/><Relationship Id="rId7" Type="http://schemas.openxmlformats.org/officeDocument/2006/relationships/image" Target="../media/image47.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51.png"/></Relationships>
</file>

<file path=ppt/slides/_rels/slide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1.xml"/><Relationship Id="rId5" Type="http://schemas.openxmlformats.org/officeDocument/2006/relationships/image" Target="../media/image55.png"/><Relationship Id="rId4" Type="http://schemas.openxmlformats.org/officeDocument/2006/relationships/image" Target="../media/image54.svg"/></Relationships>
</file>

<file path=ppt/slides/_rels/slide10.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6.png"/><Relationship Id="rId7" Type="http://schemas.openxmlformats.org/officeDocument/2006/relationships/image" Target="../media/image5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microsoft.com/office/2007/relationships/hdphoto" Target="../media/hdphoto1.wdp"/><Relationship Id="rId5" Type="http://schemas.openxmlformats.org/officeDocument/2006/relationships/image" Target="../media/image58.png"/><Relationship Id="rId4" Type="http://schemas.openxmlformats.org/officeDocument/2006/relationships/image" Target="../media/image57.png"/></Relationships>
</file>

<file path=ppt/slides/_rels/slide1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1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1.xml"/><Relationship Id="rId6" Type="http://schemas.openxmlformats.org/officeDocument/2006/relationships/image" Target="../media/image64.png"/><Relationship Id="rId5" Type="http://schemas.openxmlformats.org/officeDocument/2006/relationships/image" Target="../media/image70.png"/><Relationship Id="rId4" Type="http://schemas.openxmlformats.org/officeDocument/2006/relationships/image" Target="../media/image69.png"/></Relationships>
</file>

<file path=ppt/slides/_rels/slide1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1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1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15.xml"/><Relationship Id="rId1" Type="http://schemas.openxmlformats.org/officeDocument/2006/relationships/slideLayout" Target="../slideLayouts/slideLayout11.xml"/><Relationship Id="rId4" Type="http://schemas.openxmlformats.org/officeDocument/2006/relationships/image" Target="../media/image77.png"/></Relationships>
</file>

<file path=ppt/slides/_rels/slide18.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6.xml"/><Relationship Id="rId1" Type="http://schemas.openxmlformats.org/officeDocument/2006/relationships/slideLayout" Target="../slideLayouts/slideLayout11.xml"/><Relationship Id="rId5" Type="http://schemas.openxmlformats.org/officeDocument/2006/relationships/image" Target="../media/image83.svg"/><Relationship Id="rId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151296" y="1654635"/>
            <a:ext cx="8520600" cy="917115"/>
          </a:xfrm>
          <a:prstGeom prst="rect">
            <a:avLst/>
          </a:prstGeom>
        </p:spPr>
        <p:txBody>
          <a:bodyPr spcFirstLastPara="1" wrap="square" lIns="91425" tIns="91425" rIns="91425" bIns="91425" anchor="b" anchorCtr="0">
            <a:normAutofit fontScale="90000"/>
          </a:bodyPr>
          <a:lstStyle/>
          <a:p>
            <a:pPr marL="0" lvl="0" indent="0" algn="l" rtl="0">
              <a:spcBef>
                <a:spcPts val="0"/>
              </a:spcBef>
              <a:spcAft>
                <a:spcPts val="0"/>
              </a:spcAft>
              <a:buNone/>
            </a:pPr>
            <a:r>
              <a:rPr lang="es" sz="2800" b="1" dirty="0">
                <a:latin typeface="Leelawadee UI" panose="020B0502040204020203" pitchFamily="34" charset="-34"/>
                <a:cs typeface="Leelawadee UI" panose="020B0502040204020203" pitchFamily="34" charset="-34"/>
              </a:rPr>
              <a:t>ML methods for source apportionment and harmonisation of atmospheric aerosol</a:t>
            </a:r>
            <a:endParaRPr sz="2800" b="1" dirty="0">
              <a:latin typeface="Leelawadee UI" panose="020B0502040204020203" pitchFamily="34" charset="-34"/>
              <a:cs typeface="Leelawadee UI" panose="020B0502040204020203" pitchFamily="34" charset="-34"/>
            </a:endParaRPr>
          </a:p>
        </p:txBody>
      </p:sp>
      <p:pic>
        <p:nvPicPr>
          <p:cNvPr id="4" name="Picture 3">
            <a:extLst>
              <a:ext uri="{FF2B5EF4-FFF2-40B4-BE49-F238E27FC236}">
                <a16:creationId xmlns:a16="http://schemas.microsoft.com/office/drawing/2014/main" id="{C03FE077-9B26-4F6E-8C7A-3D59349273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610" y="78040"/>
            <a:ext cx="811763" cy="836361"/>
          </a:xfrm>
          <a:prstGeom prst="rect">
            <a:avLst/>
          </a:prstGeom>
        </p:spPr>
      </p:pic>
      <p:pic>
        <p:nvPicPr>
          <p:cNvPr id="5" name="Picture 4">
            <a:extLst>
              <a:ext uri="{FF2B5EF4-FFF2-40B4-BE49-F238E27FC236}">
                <a16:creationId xmlns:a16="http://schemas.microsoft.com/office/drawing/2014/main" id="{4A6C4F86-B4A0-4FA3-AB64-DCED6688910D}"/>
              </a:ext>
            </a:extLst>
          </p:cNvPr>
          <p:cNvPicPr>
            <a:picLocks noChangeAspect="1"/>
          </p:cNvPicPr>
          <p:nvPr/>
        </p:nvPicPr>
        <p:blipFill rotWithShape="1">
          <a:blip r:embed="rId4">
            <a:extLst>
              <a:ext uri="{28A0092B-C50C-407E-A947-70E740481C1C}">
                <a14:useLocalDpi xmlns:a14="http://schemas.microsoft.com/office/drawing/2010/main" val="0"/>
              </a:ext>
            </a:extLst>
          </a:blip>
          <a:srcRect r="21246"/>
          <a:stretch/>
        </p:blipFill>
        <p:spPr>
          <a:xfrm>
            <a:off x="2953860" y="163625"/>
            <a:ext cx="3999722" cy="659007"/>
          </a:xfrm>
          <a:prstGeom prst="rect">
            <a:avLst/>
          </a:prstGeom>
        </p:spPr>
      </p:pic>
      <p:pic>
        <p:nvPicPr>
          <p:cNvPr id="6" name="Picture 2" descr="Paul Scherrer Institute (PSI) Unveils New Logo and Brand Identity">
            <a:extLst>
              <a:ext uri="{FF2B5EF4-FFF2-40B4-BE49-F238E27FC236}">
                <a16:creationId xmlns:a16="http://schemas.microsoft.com/office/drawing/2014/main" id="{726B0201-BD4D-429D-9935-4ED655C96A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3653" y="1961"/>
            <a:ext cx="1625927" cy="912440"/>
          </a:xfrm>
          <a:prstGeom prst="rect">
            <a:avLst/>
          </a:prstGeom>
          <a:noFill/>
          <a:extLst>
            <a:ext uri="{909E8E84-426E-40DD-AFC4-6F175D3DCCD1}">
              <a14:hiddenFill xmlns:a14="http://schemas.microsoft.com/office/drawing/2010/main">
                <a:solidFill>
                  <a:srgbClr val="FFFFFF"/>
                </a:solidFill>
              </a14:hiddenFill>
            </a:ext>
          </a:extLst>
        </p:spPr>
      </p:pic>
      <p:sp>
        <p:nvSpPr>
          <p:cNvPr id="13" name="Subtitle 2">
            <a:extLst>
              <a:ext uri="{FF2B5EF4-FFF2-40B4-BE49-F238E27FC236}">
                <a16:creationId xmlns:a16="http://schemas.microsoft.com/office/drawing/2014/main" id="{0C665FD9-8FEA-4C08-B9F7-F1CEA0910352}"/>
              </a:ext>
            </a:extLst>
          </p:cNvPr>
          <p:cNvSpPr txBox="1">
            <a:spLocks/>
          </p:cNvSpPr>
          <p:nvPr/>
        </p:nvSpPr>
        <p:spPr>
          <a:xfrm>
            <a:off x="2205255" y="3822883"/>
            <a:ext cx="10654393" cy="1049112"/>
          </a:xfrm>
          <a:prstGeom prst="rect">
            <a:avLst/>
          </a:prstGeom>
          <a:noFill/>
          <a:ln>
            <a:noFill/>
          </a:ln>
        </p:spPr>
        <p:txBody>
          <a:bodyPr spcFirstLastPara="1" wrap="square" lIns="91425" tIns="91425" rIns="91425" bIns="91425" anchor="t" anchorCtr="0">
            <a:normAutofit lnSpcReduction="1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spc="0">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spc="0">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spc="0">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spc="0">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spc="0">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spc="0">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spc="0">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spc="0">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spc="0">
                <a:solidFill>
                  <a:schemeClr val="dk2"/>
                </a:solidFill>
                <a:latin typeface="Arial"/>
                <a:ea typeface="Arial"/>
                <a:cs typeface="Arial"/>
                <a:sym typeface="Arial"/>
              </a:defRPr>
            </a:lvl9pPr>
          </a:lstStyle>
          <a:p>
            <a:pPr algn="l">
              <a:lnSpc>
                <a:spcPct val="150000"/>
              </a:lnSpc>
            </a:pPr>
            <a:r>
              <a:rPr lang="es-ES" sz="1400" b="1" dirty="0" err="1">
                <a:solidFill>
                  <a:schemeClr val="accent2">
                    <a:lumMod val="50000"/>
                    <a:lumOff val="50000"/>
                  </a:schemeClr>
                </a:solidFill>
                <a:latin typeface="Leelawadee UI" panose="020B0502040204020203" pitchFamily="34" charset="-34"/>
                <a:cs typeface="Leelawadee UI" panose="020B0502040204020203" pitchFamily="34" charset="-34"/>
              </a:rPr>
              <a:t>Upgrading</a:t>
            </a:r>
            <a:r>
              <a:rPr lang="es-ES" sz="1400" b="1"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400" b="1" dirty="0" err="1">
                <a:solidFill>
                  <a:schemeClr val="accent2">
                    <a:lumMod val="50000"/>
                    <a:lumOff val="50000"/>
                  </a:schemeClr>
                </a:solidFill>
                <a:latin typeface="Leelawadee UI" panose="020B0502040204020203" pitchFamily="34" charset="-34"/>
                <a:cs typeface="Leelawadee UI" panose="020B0502040204020203" pitchFamily="34" charset="-34"/>
              </a:rPr>
              <a:t>Particulate</a:t>
            </a:r>
            <a:r>
              <a:rPr lang="es-ES" sz="1400" b="1"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400" b="1" dirty="0" err="1">
                <a:solidFill>
                  <a:schemeClr val="accent2">
                    <a:lumMod val="50000"/>
                    <a:lumOff val="50000"/>
                  </a:schemeClr>
                </a:solidFill>
                <a:latin typeface="Leelawadee UI" panose="020B0502040204020203" pitchFamily="34" charset="-34"/>
                <a:cs typeface="Leelawadee UI" panose="020B0502040204020203" pitchFamily="34" charset="-34"/>
              </a:rPr>
              <a:t>matter</a:t>
            </a:r>
            <a:r>
              <a:rPr lang="es-ES" sz="1400" b="1"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400" b="1" dirty="0" err="1">
                <a:solidFill>
                  <a:schemeClr val="accent2">
                    <a:lumMod val="50000"/>
                    <a:lumOff val="50000"/>
                  </a:schemeClr>
                </a:solidFill>
                <a:latin typeface="Leelawadee UI" panose="020B0502040204020203" pitchFamily="34" charset="-34"/>
                <a:cs typeface="Leelawadee UI" panose="020B0502040204020203" pitchFamily="34" charset="-34"/>
              </a:rPr>
              <a:t>Source</a:t>
            </a:r>
            <a:r>
              <a:rPr lang="es-ES" sz="1400" b="1"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400" b="1" dirty="0" err="1">
                <a:solidFill>
                  <a:schemeClr val="accent2">
                    <a:lumMod val="50000"/>
                    <a:lumOff val="50000"/>
                  </a:schemeClr>
                </a:solidFill>
                <a:latin typeface="Leelawadee UI" panose="020B0502040204020203" pitchFamily="34" charset="-34"/>
                <a:cs typeface="Leelawadee UI" panose="020B0502040204020203" pitchFamily="34" charset="-34"/>
              </a:rPr>
              <a:t>apportIonment</a:t>
            </a:r>
            <a:r>
              <a:rPr lang="es-ES" sz="1400" b="1"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400" b="1" dirty="0" err="1">
                <a:solidFill>
                  <a:schemeClr val="accent2">
                    <a:lumMod val="50000"/>
                    <a:lumOff val="50000"/>
                  </a:schemeClr>
                </a:solidFill>
                <a:latin typeface="Leelawadee UI" panose="020B0502040204020203" pitchFamily="34" charset="-34"/>
                <a:cs typeface="Leelawadee UI" panose="020B0502040204020203" pitchFamily="34" charset="-34"/>
              </a:rPr>
              <a:t>through</a:t>
            </a:r>
            <a:r>
              <a:rPr lang="es-ES" sz="1400" b="1" dirty="0">
                <a:solidFill>
                  <a:schemeClr val="accent2">
                    <a:lumMod val="50000"/>
                    <a:lumOff val="50000"/>
                  </a:schemeClr>
                </a:solidFill>
                <a:latin typeface="Leelawadee UI" panose="020B0502040204020203" pitchFamily="34" charset="-34"/>
                <a:cs typeface="Leelawadee UI" panose="020B0502040204020203" pitchFamily="34" charset="-34"/>
              </a:rPr>
              <a:t> Data </a:t>
            </a:r>
            <a:r>
              <a:rPr lang="es-ES" sz="1400" b="1" dirty="0" err="1">
                <a:solidFill>
                  <a:schemeClr val="accent2">
                    <a:lumMod val="50000"/>
                    <a:lumOff val="50000"/>
                  </a:schemeClr>
                </a:solidFill>
                <a:latin typeface="Leelawadee UI" panose="020B0502040204020203" pitchFamily="34" charset="-34"/>
                <a:cs typeface="Leelawadee UI" panose="020B0502040204020203" pitchFamily="34" charset="-34"/>
              </a:rPr>
              <a:t>sciencE</a:t>
            </a:r>
            <a:endParaRPr lang="es-ES" sz="1400" b="1" dirty="0">
              <a:solidFill>
                <a:schemeClr val="accent2">
                  <a:lumMod val="50000"/>
                  <a:lumOff val="50000"/>
                </a:schemeClr>
              </a:solidFill>
              <a:latin typeface="Leelawadee UI" panose="020B0502040204020203" pitchFamily="34" charset="-34"/>
              <a:cs typeface="Leelawadee UI" panose="020B0502040204020203" pitchFamily="34" charset="-34"/>
            </a:endParaRPr>
          </a:p>
          <a:p>
            <a:pPr algn="l">
              <a:lnSpc>
                <a:spcPct val="150000"/>
              </a:lnSpc>
            </a:pPr>
            <a:r>
              <a:rPr lang="es-ES" sz="1200" dirty="0" err="1">
                <a:solidFill>
                  <a:schemeClr val="accent2">
                    <a:lumMod val="50000"/>
                    <a:lumOff val="50000"/>
                  </a:schemeClr>
                </a:solidFill>
                <a:latin typeface="Leelawadee UI" panose="020B0502040204020203" pitchFamily="34" charset="-34"/>
                <a:cs typeface="Leelawadee UI" panose="020B0502040204020203" pitchFamily="34" charset="-34"/>
              </a:rPr>
              <a:t>Supervision</a:t>
            </a:r>
            <a:r>
              <a:rPr lang="es-ES" sz="1200" dirty="0">
                <a:solidFill>
                  <a:schemeClr val="accent2">
                    <a:lumMod val="50000"/>
                    <a:lumOff val="50000"/>
                  </a:schemeClr>
                </a:solidFill>
                <a:latin typeface="Leelawadee UI" panose="020B0502040204020203" pitchFamily="34" charset="-34"/>
                <a:cs typeface="Leelawadee UI" panose="020B0502040204020203" pitchFamily="34" charset="-34"/>
              </a:rPr>
              <a:t>: Prof. Gri</a:t>
            </a:r>
            <a:r>
              <a:rPr lang="en-US" sz="1200" dirty="0" err="1">
                <a:solidFill>
                  <a:schemeClr val="accent2">
                    <a:lumMod val="50000"/>
                    <a:lumOff val="50000"/>
                  </a:schemeClr>
                </a:solidFill>
                <a:latin typeface="Leelawadee UI" panose="020B0502040204020203" pitchFamily="34" charset="-34"/>
                <a:cs typeface="Leelawadee UI" panose="020B0502040204020203" pitchFamily="34" charset="-34"/>
              </a:rPr>
              <a:t>ša</a:t>
            </a:r>
            <a:r>
              <a:rPr lang="en-US" sz="12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n-US" sz="1200" dirty="0" err="1">
                <a:solidFill>
                  <a:schemeClr val="accent2">
                    <a:lumMod val="50000"/>
                    <a:lumOff val="50000"/>
                  </a:schemeClr>
                </a:solidFill>
                <a:latin typeface="Leelawadee UI" panose="020B0502040204020203" pitchFamily="34" charset="-34"/>
                <a:cs typeface="Leelawadee UI" panose="020B0502040204020203" pitchFamily="34" charset="-34"/>
              </a:rPr>
              <a:t>Močnik</a:t>
            </a:r>
            <a:r>
              <a:rPr lang="en-US" sz="12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n-US" sz="1000" dirty="0">
                <a:solidFill>
                  <a:schemeClr val="accent2">
                    <a:lumMod val="50000"/>
                    <a:lumOff val="50000"/>
                  </a:schemeClr>
                </a:solidFill>
                <a:latin typeface="Leelawadee UI" panose="020B0502040204020203" pitchFamily="34" charset="-34"/>
                <a:cs typeface="Leelawadee UI" panose="020B0502040204020203" pitchFamily="34" charset="-34"/>
              </a:rPr>
              <a:t>(</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Centre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of</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Atmospheric</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Research</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University</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of</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Nova Gorica).</a:t>
            </a:r>
            <a:endParaRPr lang="es-ES" sz="1200" dirty="0">
              <a:solidFill>
                <a:schemeClr val="accent2">
                  <a:lumMod val="50000"/>
                  <a:lumOff val="50000"/>
                </a:schemeClr>
              </a:solidFill>
              <a:latin typeface="Leelawadee UI" panose="020B0502040204020203" pitchFamily="34" charset="-34"/>
              <a:cs typeface="Leelawadee UI" panose="020B0502040204020203" pitchFamily="34" charset="-34"/>
            </a:endParaRPr>
          </a:p>
          <a:p>
            <a:pPr algn="l">
              <a:lnSpc>
                <a:spcPct val="150000"/>
              </a:lnSpc>
            </a:pPr>
            <a:r>
              <a:rPr lang="es-ES" sz="1200" dirty="0">
                <a:solidFill>
                  <a:schemeClr val="accent2">
                    <a:lumMod val="50000"/>
                    <a:lumOff val="50000"/>
                  </a:schemeClr>
                </a:solidFill>
                <a:latin typeface="Leelawadee UI" panose="020B0502040204020203" pitchFamily="34" charset="-34"/>
                <a:cs typeface="Leelawadee UI" panose="020B0502040204020203" pitchFamily="34" charset="-34"/>
              </a:rPr>
              <a:t>	            Dr. </a:t>
            </a:r>
            <a:r>
              <a:rPr lang="es-ES" sz="1200" dirty="0" err="1">
                <a:solidFill>
                  <a:schemeClr val="accent2">
                    <a:lumMod val="50000"/>
                    <a:lumOff val="50000"/>
                  </a:schemeClr>
                </a:solidFill>
                <a:latin typeface="Leelawadee UI" panose="020B0502040204020203" pitchFamily="34" charset="-34"/>
                <a:cs typeface="Leelawadee UI" panose="020B0502040204020203" pitchFamily="34" charset="-34"/>
              </a:rPr>
              <a:t>Kaspar</a:t>
            </a:r>
            <a:r>
              <a:rPr lang="es-ES" sz="12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200" dirty="0" err="1">
                <a:solidFill>
                  <a:schemeClr val="accent2">
                    <a:lumMod val="50000"/>
                    <a:lumOff val="50000"/>
                  </a:schemeClr>
                </a:solidFill>
                <a:latin typeface="Leelawadee UI" panose="020B0502040204020203" pitchFamily="34" charset="-34"/>
                <a:cs typeface="Leelawadee UI" panose="020B0502040204020203" pitchFamily="34" charset="-34"/>
              </a:rPr>
              <a:t>Daellenbach</a:t>
            </a:r>
            <a:r>
              <a:rPr lang="es-ES" sz="12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Laboratory</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of</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Atmospheric</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Chemistry</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Paul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Scherrer</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 </a:t>
            </a:r>
            <a:r>
              <a:rPr lang="es-ES" sz="1000" dirty="0" err="1">
                <a:solidFill>
                  <a:schemeClr val="accent2">
                    <a:lumMod val="50000"/>
                    <a:lumOff val="50000"/>
                  </a:schemeClr>
                </a:solidFill>
                <a:latin typeface="Leelawadee UI" panose="020B0502040204020203" pitchFamily="34" charset="-34"/>
                <a:cs typeface="Leelawadee UI" panose="020B0502040204020203" pitchFamily="34" charset="-34"/>
              </a:rPr>
              <a:t>Institute</a:t>
            </a:r>
            <a:r>
              <a:rPr lang="es-ES" sz="1000" dirty="0">
                <a:solidFill>
                  <a:schemeClr val="accent2">
                    <a:lumMod val="50000"/>
                    <a:lumOff val="50000"/>
                  </a:schemeClr>
                </a:solidFill>
                <a:latin typeface="Leelawadee UI" panose="020B0502040204020203" pitchFamily="34" charset="-34"/>
                <a:cs typeface="Leelawadee UI" panose="020B0502040204020203" pitchFamily="34" charset="-34"/>
              </a:rPr>
              <a:t>).</a:t>
            </a:r>
            <a:endParaRPr lang="en-US" sz="1200" dirty="0">
              <a:solidFill>
                <a:schemeClr val="accent2">
                  <a:lumMod val="50000"/>
                  <a:lumOff val="50000"/>
                </a:schemeClr>
              </a:solidFill>
              <a:latin typeface="Leelawadee UI" panose="020B0502040204020203" pitchFamily="34" charset="-34"/>
              <a:cs typeface="Leelawadee UI" panose="020B0502040204020203" pitchFamily="34" charset="-34"/>
            </a:endParaRPr>
          </a:p>
        </p:txBody>
      </p:sp>
      <p:pic>
        <p:nvPicPr>
          <p:cNvPr id="14" name="Imagen 26">
            <a:extLst>
              <a:ext uri="{FF2B5EF4-FFF2-40B4-BE49-F238E27FC236}">
                <a16:creationId xmlns:a16="http://schemas.microsoft.com/office/drawing/2014/main" id="{D8131962-2A7A-46C3-8C41-BC22CDA0E72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648" y="3565250"/>
            <a:ext cx="3607325" cy="1244043"/>
          </a:xfrm>
          <a:prstGeom prst="rect">
            <a:avLst/>
          </a:prstGeom>
        </p:spPr>
      </p:pic>
      <p:pic>
        <p:nvPicPr>
          <p:cNvPr id="1028" name="Picture 4" descr="Barcelona Supercomputing Center » vectorlogo.es">
            <a:extLst>
              <a:ext uri="{FF2B5EF4-FFF2-40B4-BE49-F238E27FC236}">
                <a16:creationId xmlns:a16="http://schemas.microsoft.com/office/drawing/2014/main" id="{1CFB45BC-CC3E-4223-A230-97E9629BEB0D}"/>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0776" t="30625" r="10312" b="30427"/>
          <a:stretch/>
        </p:blipFill>
        <p:spPr bwMode="auto">
          <a:xfrm>
            <a:off x="7067862" y="186233"/>
            <a:ext cx="1930400" cy="483951"/>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a:extLst>
              <a:ext uri="{FF2B5EF4-FFF2-40B4-BE49-F238E27FC236}">
                <a16:creationId xmlns:a16="http://schemas.microsoft.com/office/drawing/2014/main" id="{D5EEEB5A-AA96-45BB-9008-FEF7AA4AE8E3}"/>
              </a:ext>
            </a:extLst>
          </p:cNvPr>
          <p:cNvCxnSpPr>
            <a:cxnSpLocks/>
          </p:cNvCxnSpPr>
          <p:nvPr/>
        </p:nvCxnSpPr>
        <p:spPr>
          <a:xfrm>
            <a:off x="-21771" y="3639417"/>
            <a:ext cx="9144000" cy="0"/>
          </a:xfrm>
          <a:prstGeom prst="line">
            <a:avLst/>
          </a:prstGeom>
          <a:ln w="19050">
            <a:solidFill>
              <a:schemeClr val="bg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1" name="Google Shape;54;p13">
            <a:extLst>
              <a:ext uri="{FF2B5EF4-FFF2-40B4-BE49-F238E27FC236}">
                <a16:creationId xmlns:a16="http://schemas.microsoft.com/office/drawing/2014/main" id="{136877C2-2745-4F43-9707-2E53B30A3283}"/>
              </a:ext>
            </a:extLst>
          </p:cNvPr>
          <p:cNvSpPr txBox="1">
            <a:spLocks/>
          </p:cNvSpPr>
          <p:nvPr/>
        </p:nvSpPr>
        <p:spPr>
          <a:xfrm>
            <a:off x="202096" y="2341902"/>
            <a:ext cx="8520600" cy="917115"/>
          </a:xfrm>
          <a:prstGeom prst="rect">
            <a:avLst/>
          </a:prstGeom>
          <a:noFill/>
          <a:ln>
            <a:noFill/>
          </a:ln>
        </p:spPr>
        <p:txBody>
          <a:bodyPr spcFirstLastPara="1" wrap="square" lIns="91425" tIns="91425" rIns="91425" bIns="91425" anchor="b" anchorCtr="0">
            <a:normAutofit fontScale="97500"/>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200"/>
              <a:buFont typeface="Arial"/>
              <a:buNone/>
              <a:defRPr sz="5200" b="0" i="0" u="none" strike="noStrike" cap="none" spc="0">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5200"/>
              <a:buFont typeface="Arial"/>
              <a:buNone/>
              <a:defRPr sz="5200" b="0" i="0" u="none" strike="noStrike" cap="none" spc="0">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spc="0">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spc="0">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spc="0">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spc="0">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spc="0">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spc="0">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spc="0">
                <a:solidFill>
                  <a:schemeClr val="dk1"/>
                </a:solidFill>
                <a:latin typeface="Arial"/>
                <a:ea typeface="Arial"/>
                <a:cs typeface="Arial"/>
                <a:sym typeface="Arial"/>
              </a:defRPr>
            </a:lvl9pPr>
          </a:lstStyle>
          <a:p>
            <a:pPr algn="l">
              <a:lnSpc>
                <a:spcPct val="150000"/>
              </a:lnSpc>
            </a:pPr>
            <a:r>
              <a:rPr lang="es-ES" sz="1400" dirty="0">
                <a:latin typeface="Leelawadee UI" panose="020B0502040204020203" pitchFamily="34" charset="-34"/>
                <a:cs typeface="Leelawadee UI" panose="020B0502040204020203" pitchFamily="34" charset="-34"/>
              </a:rPr>
              <a:t>Marta Via </a:t>
            </a:r>
            <a:r>
              <a:rPr lang="es-ES" sz="1400" dirty="0" err="1">
                <a:latin typeface="Leelawadee UI" panose="020B0502040204020203" pitchFamily="34" charset="-34"/>
                <a:cs typeface="Leelawadee UI" panose="020B0502040204020203" pitchFamily="34" charset="-34"/>
              </a:rPr>
              <a:t>Ph.D</a:t>
            </a:r>
            <a:r>
              <a:rPr lang="es-ES" sz="1400" dirty="0">
                <a:latin typeface="Leelawadee UI" panose="020B0502040204020203" pitchFamily="34" charset="-34"/>
                <a:cs typeface="Leelawadee UI" panose="020B0502040204020203" pitchFamily="34" charset="-34"/>
              </a:rPr>
              <a:t>.</a:t>
            </a:r>
          </a:p>
          <a:p>
            <a:pPr algn="l">
              <a:lnSpc>
                <a:spcPct val="150000"/>
              </a:lnSpc>
            </a:pPr>
            <a:r>
              <a:rPr lang="es-ES" sz="1400" dirty="0" err="1">
                <a:latin typeface="Leelawadee UI" panose="020B0502040204020203" pitchFamily="34" charset="-34"/>
                <a:cs typeface="Leelawadee UI" panose="020B0502040204020203" pitchFamily="34" charset="-34"/>
              </a:rPr>
              <a:t>Atmospheric</a:t>
            </a:r>
            <a:r>
              <a:rPr lang="es-ES" sz="1400" dirty="0">
                <a:latin typeface="Leelawadee UI" panose="020B0502040204020203" pitchFamily="34" charset="-34"/>
                <a:cs typeface="Leelawadee UI" panose="020B0502040204020203" pitchFamily="34" charset="-34"/>
              </a:rPr>
              <a:t> </a:t>
            </a:r>
            <a:r>
              <a:rPr lang="es-ES" sz="1400" dirty="0" err="1">
                <a:latin typeface="Leelawadee UI" panose="020B0502040204020203" pitchFamily="34" charset="-34"/>
                <a:cs typeface="Leelawadee UI" panose="020B0502040204020203" pitchFamily="34" charset="-34"/>
              </a:rPr>
              <a:t>Composition</a:t>
            </a:r>
            <a:r>
              <a:rPr lang="es-ES" sz="1400" dirty="0">
                <a:latin typeface="Leelawadee UI" panose="020B0502040204020203" pitchFamily="34" charset="-34"/>
                <a:cs typeface="Leelawadee UI" panose="020B0502040204020203" pitchFamily="34" charset="-34"/>
              </a:rPr>
              <a:t> </a:t>
            </a:r>
            <a:r>
              <a:rPr lang="es-ES" sz="1400" dirty="0" err="1">
                <a:latin typeface="Leelawadee UI" panose="020B0502040204020203" pitchFamily="34" charset="-34"/>
                <a:cs typeface="Leelawadee UI" panose="020B0502040204020203" pitchFamily="34" charset="-34"/>
              </a:rPr>
              <a:t>Group</a:t>
            </a:r>
            <a:r>
              <a:rPr lang="es-ES" sz="1400" dirty="0">
                <a:latin typeface="Leelawadee UI" panose="020B0502040204020203" pitchFamily="34" charset="-34"/>
                <a:cs typeface="Leelawadee UI" panose="020B0502040204020203" pitchFamily="34" charset="-34"/>
              </a:rPr>
              <a:t> - Barcelona </a:t>
            </a:r>
            <a:r>
              <a:rPr lang="es-ES" sz="1400" dirty="0" err="1">
                <a:latin typeface="Leelawadee UI" panose="020B0502040204020203" pitchFamily="34" charset="-34"/>
                <a:cs typeface="Leelawadee UI" panose="020B0502040204020203" pitchFamily="34" charset="-34"/>
              </a:rPr>
              <a:t>Supercomputing</a:t>
            </a:r>
            <a:r>
              <a:rPr lang="es-ES" sz="1400" dirty="0">
                <a:latin typeface="Leelawadee UI" panose="020B0502040204020203" pitchFamily="34" charset="-34"/>
                <a:cs typeface="Leelawadee UI" panose="020B0502040204020203" pitchFamily="34" charset="-34"/>
              </a:rPr>
              <a:t> Centre</a:t>
            </a:r>
            <a:endParaRPr lang="en-US" sz="1400" dirty="0">
              <a:latin typeface="Leelawadee UI" panose="020B0502040204020203" pitchFamily="34" charset="-34"/>
              <a:cs typeface="Leelawadee UI" panose="020B0502040204020203" pitchFamily="34" charset="-34"/>
            </a:endParaRPr>
          </a:p>
        </p:txBody>
      </p:sp>
      <p:pic>
        <p:nvPicPr>
          <p:cNvPr id="22" name="Picture 21">
            <a:extLst>
              <a:ext uri="{FF2B5EF4-FFF2-40B4-BE49-F238E27FC236}">
                <a16:creationId xmlns:a16="http://schemas.microsoft.com/office/drawing/2014/main" id="{C96D43DA-226B-4AC6-BB46-64EF6DE93031}"/>
              </a:ext>
            </a:extLst>
          </p:cNvPr>
          <p:cNvPicPr>
            <a:picLocks noChangeAspect="1"/>
          </p:cNvPicPr>
          <p:nvPr/>
        </p:nvPicPr>
        <p:blipFill rotWithShape="1">
          <a:blip r:embed="rId4">
            <a:extLst>
              <a:ext uri="{28A0092B-C50C-407E-A947-70E740481C1C}">
                <a14:useLocalDpi xmlns:a14="http://schemas.microsoft.com/office/drawing/2010/main" val="0"/>
              </a:ext>
            </a:extLst>
          </a:blip>
          <a:srcRect r="21246"/>
          <a:stretch/>
        </p:blipFill>
        <p:spPr>
          <a:xfrm>
            <a:off x="151296" y="4407619"/>
            <a:ext cx="2149143" cy="354100"/>
          </a:xfrm>
          <a:prstGeom prst="rect">
            <a:avLst/>
          </a:prstGeom>
        </p:spPr>
      </p:pic>
      <p:sp>
        <p:nvSpPr>
          <p:cNvPr id="2" name="Slide Number Placeholder 1">
            <a:extLst>
              <a:ext uri="{FF2B5EF4-FFF2-40B4-BE49-F238E27FC236}">
                <a16:creationId xmlns:a16="http://schemas.microsoft.com/office/drawing/2014/main" id="{4EB03073-F44E-4D9D-8A68-D96F17A4D736}"/>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a:t>
            </a:fld>
            <a:endParaRPr lang="e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Imagen 46">
            <a:extLst>
              <a:ext uri="{FF2B5EF4-FFF2-40B4-BE49-F238E27FC236}">
                <a16:creationId xmlns:a16="http://schemas.microsoft.com/office/drawing/2014/main" id="{42EA3269-0CF5-47DB-B017-C9E3D2F770D5}"/>
              </a:ext>
            </a:extLst>
          </p:cNvPr>
          <p:cNvPicPr>
            <a:picLocks noChangeAspect="1"/>
          </p:cNvPicPr>
          <p:nvPr/>
        </p:nvPicPr>
        <p:blipFill>
          <a:blip r:embed="rId3"/>
          <a:stretch>
            <a:fillRect/>
          </a:stretch>
        </p:blipFill>
        <p:spPr>
          <a:xfrm>
            <a:off x="3150329" y="1255442"/>
            <a:ext cx="442815" cy="442815"/>
          </a:xfrm>
          <a:prstGeom prst="rect">
            <a:avLst/>
          </a:prstGeom>
        </p:spPr>
      </p:pic>
      <p:pic>
        <p:nvPicPr>
          <p:cNvPr id="49" name="Imagen 48">
            <a:extLst>
              <a:ext uri="{FF2B5EF4-FFF2-40B4-BE49-F238E27FC236}">
                <a16:creationId xmlns:a16="http://schemas.microsoft.com/office/drawing/2014/main" id="{82C81DD3-0FD4-46B5-A021-EEDE0811C810}"/>
              </a:ext>
            </a:extLst>
          </p:cNvPr>
          <p:cNvPicPr>
            <a:picLocks noChangeAspect="1"/>
          </p:cNvPicPr>
          <p:nvPr/>
        </p:nvPicPr>
        <p:blipFill>
          <a:blip r:embed="rId3"/>
          <a:stretch>
            <a:fillRect/>
          </a:stretch>
        </p:blipFill>
        <p:spPr>
          <a:xfrm>
            <a:off x="4449201" y="919538"/>
            <a:ext cx="442814" cy="442814"/>
          </a:xfrm>
          <a:prstGeom prst="rect">
            <a:avLst/>
          </a:prstGeom>
        </p:spPr>
      </p:pic>
      <p:pic>
        <p:nvPicPr>
          <p:cNvPr id="53" name="Imagen 52">
            <a:extLst>
              <a:ext uri="{FF2B5EF4-FFF2-40B4-BE49-F238E27FC236}">
                <a16:creationId xmlns:a16="http://schemas.microsoft.com/office/drawing/2014/main" id="{ADDB39EF-F0F1-4620-A659-6673C240BD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1154" y="402411"/>
            <a:ext cx="625539" cy="625539"/>
          </a:xfrm>
          <a:prstGeom prst="rect">
            <a:avLst/>
          </a:prstGeom>
        </p:spPr>
      </p:pic>
      <p:pic>
        <p:nvPicPr>
          <p:cNvPr id="54" name="Imagen 53">
            <a:extLst>
              <a:ext uri="{FF2B5EF4-FFF2-40B4-BE49-F238E27FC236}">
                <a16:creationId xmlns:a16="http://schemas.microsoft.com/office/drawing/2014/main" id="{7E8065E5-A00D-4835-BE69-15CA617F55A5}"/>
              </a:ext>
            </a:extLst>
          </p:cNvPr>
          <p:cNvPicPr>
            <a:picLocks noChangeAspect="1"/>
          </p:cNvPicPr>
          <p:nvPr/>
        </p:nvPicPr>
        <p:blipFill>
          <a:blip r:embed="rId3"/>
          <a:stretch>
            <a:fillRect/>
          </a:stretch>
        </p:blipFill>
        <p:spPr>
          <a:xfrm>
            <a:off x="2002139" y="671820"/>
            <a:ext cx="631499" cy="631499"/>
          </a:xfrm>
          <a:prstGeom prst="rect">
            <a:avLst/>
          </a:prstGeom>
        </p:spPr>
      </p:pic>
      <p:sp>
        <p:nvSpPr>
          <p:cNvPr id="82" name="Rectángulo 81">
            <a:extLst>
              <a:ext uri="{FF2B5EF4-FFF2-40B4-BE49-F238E27FC236}">
                <a16:creationId xmlns:a16="http://schemas.microsoft.com/office/drawing/2014/main" id="{9894D61A-1E6F-433A-927C-60081CF41698}"/>
              </a:ext>
            </a:extLst>
          </p:cNvPr>
          <p:cNvSpPr/>
          <p:nvPr/>
        </p:nvSpPr>
        <p:spPr>
          <a:xfrm>
            <a:off x="-2" y="4832264"/>
            <a:ext cx="7974044" cy="29853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87" name="Gráfico 86" descr="Ciudad con relleno sólido">
            <a:extLst>
              <a:ext uri="{FF2B5EF4-FFF2-40B4-BE49-F238E27FC236}">
                <a16:creationId xmlns:a16="http://schemas.microsoft.com/office/drawing/2014/main" id="{0B02EFCD-DB05-4333-B4BE-4FBFFADCA4A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083280" y="3566721"/>
            <a:ext cx="1489491" cy="1489491"/>
          </a:xfrm>
          <a:prstGeom prst="rect">
            <a:avLst/>
          </a:prstGeom>
        </p:spPr>
      </p:pic>
      <p:pic>
        <p:nvPicPr>
          <p:cNvPr id="89" name="Gráfico 88" descr="Escena de bosque con relleno sólido">
            <a:extLst>
              <a:ext uri="{FF2B5EF4-FFF2-40B4-BE49-F238E27FC236}">
                <a16:creationId xmlns:a16="http://schemas.microsoft.com/office/drawing/2014/main" id="{43BE259C-29A6-49A9-97FA-A567184CF99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71713" y="3479935"/>
            <a:ext cx="1480888" cy="1480888"/>
          </a:xfrm>
          <a:prstGeom prst="rect">
            <a:avLst/>
          </a:prstGeom>
        </p:spPr>
      </p:pic>
      <p:pic>
        <p:nvPicPr>
          <p:cNvPr id="93" name="Gráfico 92" descr="Vaca con relleno sólido">
            <a:extLst>
              <a:ext uri="{FF2B5EF4-FFF2-40B4-BE49-F238E27FC236}">
                <a16:creationId xmlns:a16="http://schemas.microsoft.com/office/drawing/2014/main" id="{4F907622-F326-4C87-ADCC-7E63B4BCBFA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393097" y="4380188"/>
            <a:ext cx="493034" cy="493034"/>
          </a:xfrm>
          <a:prstGeom prst="rect">
            <a:avLst/>
          </a:prstGeom>
        </p:spPr>
      </p:pic>
      <p:pic>
        <p:nvPicPr>
          <p:cNvPr id="98" name="Imagen 97">
            <a:extLst>
              <a:ext uri="{FF2B5EF4-FFF2-40B4-BE49-F238E27FC236}">
                <a16:creationId xmlns:a16="http://schemas.microsoft.com/office/drawing/2014/main" id="{9D8D5312-61F0-4463-97C2-B14BA7EF3A03}"/>
              </a:ext>
            </a:extLst>
          </p:cNvPr>
          <p:cNvPicPr>
            <a:picLocks noChangeAspect="1"/>
          </p:cNvPicPr>
          <p:nvPr/>
        </p:nvPicPr>
        <p:blipFill>
          <a:blip r:embed="rId11"/>
          <a:stretch>
            <a:fillRect/>
          </a:stretch>
        </p:blipFill>
        <p:spPr>
          <a:xfrm>
            <a:off x="2917799" y="4268612"/>
            <a:ext cx="551349" cy="551349"/>
          </a:xfrm>
          <a:prstGeom prst="rect">
            <a:avLst/>
          </a:prstGeom>
        </p:spPr>
      </p:pic>
      <p:pic>
        <p:nvPicPr>
          <p:cNvPr id="100" name="Imagen 99">
            <a:extLst>
              <a:ext uri="{FF2B5EF4-FFF2-40B4-BE49-F238E27FC236}">
                <a16:creationId xmlns:a16="http://schemas.microsoft.com/office/drawing/2014/main" id="{05D46B9F-92DA-4D78-9AC5-50523897A5D2}"/>
              </a:ext>
            </a:extLst>
          </p:cNvPr>
          <p:cNvPicPr>
            <a:picLocks noChangeAspect="1"/>
          </p:cNvPicPr>
          <p:nvPr/>
        </p:nvPicPr>
        <p:blipFill>
          <a:blip r:embed="rId12"/>
          <a:stretch>
            <a:fillRect/>
          </a:stretch>
        </p:blipFill>
        <p:spPr>
          <a:xfrm>
            <a:off x="905877" y="3680097"/>
            <a:ext cx="485302" cy="485302"/>
          </a:xfrm>
          <a:prstGeom prst="rect">
            <a:avLst/>
          </a:prstGeom>
        </p:spPr>
      </p:pic>
      <p:pic>
        <p:nvPicPr>
          <p:cNvPr id="102" name="Imagen 101">
            <a:extLst>
              <a:ext uri="{FF2B5EF4-FFF2-40B4-BE49-F238E27FC236}">
                <a16:creationId xmlns:a16="http://schemas.microsoft.com/office/drawing/2014/main" id="{FAC92B90-EF7F-4F6A-B664-A15B397B9E97}"/>
              </a:ext>
            </a:extLst>
          </p:cNvPr>
          <p:cNvPicPr>
            <a:picLocks noChangeAspect="1"/>
          </p:cNvPicPr>
          <p:nvPr/>
        </p:nvPicPr>
        <p:blipFill>
          <a:blip r:embed="rId13"/>
          <a:stretch>
            <a:fillRect/>
          </a:stretch>
        </p:blipFill>
        <p:spPr>
          <a:xfrm>
            <a:off x="3638647" y="4070472"/>
            <a:ext cx="716026" cy="716026"/>
          </a:xfrm>
          <a:prstGeom prst="rect">
            <a:avLst/>
          </a:prstGeom>
        </p:spPr>
      </p:pic>
      <p:pic>
        <p:nvPicPr>
          <p:cNvPr id="104" name="Imagen 103">
            <a:extLst>
              <a:ext uri="{FF2B5EF4-FFF2-40B4-BE49-F238E27FC236}">
                <a16:creationId xmlns:a16="http://schemas.microsoft.com/office/drawing/2014/main" id="{1C763AF5-C3D3-47C7-99C0-21D20D124980}"/>
              </a:ext>
            </a:extLst>
          </p:cNvPr>
          <p:cNvPicPr>
            <a:picLocks noChangeAspect="1"/>
          </p:cNvPicPr>
          <p:nvPr/>
        </p:nvPicPr>
        <p:blipFill>
          <a:blip r:embed="rId14"/>
          <a:stretch>
            <a:fillRect/>
          </a:stretch>
        </p:blipFill>
        <p:spPr>
          <a:xfrm>
            <a:off x="2835827" y="3340045"/>
            <a:ext cx="629004" cy="629004"/>
          </a:xfrm>
          <a:prstGeom prst="rect">
            <a:avLst/>
          </a:prstGeom>
        </p:spPr>
      </p:pic>
      <p:pic>
        <p:nvPicPr>
          <p:cNvPr id="106" name="Imagen 105">
            <a:extLst>
              <a:ext uri="{FF2B5EF4-FFF2-40B4-BE49-F238E27FC236}">
                <a16:creationId xmlns:a16="http://schemas.microsoft.com/office/drawing/2014/main" id="{71BB9074-A525-4CFF-83F6-82C912CCE09D}"/>
              </a:ext>
            </a:extLst>
          </p:cNvPr>
          <p:cNvPicPr>
            <a:picLocks noChangeAspect="1"/>
          </p:cNvPicPr>
          <p:nvPr/>
        </p:nvPicPr>
        <p:blipFill>
          <a:blip r:embed="rId15"/>
          <a:stretch>
            <a:fillRect/>
          </a:stretch>
        </p:blipFill>
        <p:spPr>
          <a:xfrm>
            <a:off x="4382888" y="4140656"/>
            <a:ext cx="668724" cy="668724"/>
          </a:xfrm>
          <a:prstGeom prst="rect">
            <a:avLst/>
          </a:prstGeom>
        </p:spPr>
      </p:pic>
      <p:pic>
        <p:nvPicPr>
          <p:cNvPr id="107" name="Gráfico 106" descr="Coche con relleno sólido">
            <a:extLst>
              <a:ext uri="{FF2B5EF4-FFF2-40B4-BE49-F238E27FC236}">
                <a16:creationId xmlns:a16="http://schemas.microsoft.com/office/drawing/2014/main" id="{DE0D5542-F228-497E-A46C-580E384BAE2A}"/>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022214" y="4311467"/>
            <a:ext cx="685800" cy="685800"/>
          </a:xfrm>
          <a:prstGeom prst="rect">
            <a:avLst/>
          </a:prstGeom>
        </p:spPr>
      </p:pic>
      <p:pic>
        <p:nvPicPr>
          <p:cNvPr id="109" name="Imagen 108">
            <a:extLst>
              <a:ext uri="{FF2B5EF4-FFF2-40B4-BE49-F238E27FC236}">
                <a16:creationId xmlns:a16="http://schemas.microsoft.com/office/drawing/2014/main" id="{06825A0F-B0F0-4FE5-A60D-4689640B6FE0}"/>
              </a:ext>
            </a:extLst>
          </p:cNvPr>
          <p:cNvPicPr>
            <a:picLocks noChangeAspect="1"/>
          </p:cNvPicPr>
          <p:nvPr/>
        </p:nvPicPr>
        <p:blipFill>
          <a:blip r:embed="rId18"/>
          <a:stretch>
            <a:fillRect/>
          </a:stretch>
        </p:blipFill>
        <p:spPr>
          <a:xfrm>
            <a:off x="4187" y="4002670"/>
            <a:ext cx="920843" cy="920843"/>
          </a:xfrm>
          <a:prstGeom prst="rect">
            <a:avLst/>
          </a:prstGeom>
        </p:spPr>
      </p:pic>
      <p:pic>
        <p:nvPicPr>
          <p:cNvPr id="115" name="Imagen 114">
            <a:extLst>
              <a:ext uri="{FF2B5EF4-FFF2-40B4-BE49-F238E27FC236}">
                <a16:creationId xmlns:a16="http://schemas.microsoft.com/office/drawing/2014/main" id="{03EC3DA9-C6CF-45E9-ACBC-0276BF8DBC29}"/>
              </a:ext>
            </a:extLst>
          </p:cNvPr>
          <p:cNvPicPr>
            <a:picLocks noChangeAspect="1"/>
          </p:cNvPicPr>
          <p:nvPr/>
        </p:nvPicPr>
        <p:blipFill rotWithShape="1">
          <a:blip r:embed="rId19"/>
          <a:srcRect l="-4998" b="15949"/>
          <a:stretch/>
        </p:blipFill>
        <p:spPr>
          <a:xfrm>
            <a:off x="8061127" y="4370230"/>
            <a:ext cx="542558" cy="434316"/>
          </a:xfrm>
          <a:prstGeom prst="rect">
            <a:avLst/>
          </a:prstGeom>
        </p:spPr>
      </p:pic>
      <p:sp>
        <p:nvSpPr>
          <p:cNvPr id="83" name="Rectángulo 82">
            <a:extLst>
              <a:ext uri="{FF2B5EF4-FFF2-40B4-BE49-F238E27FC236}">
                <a16:creationId xmlns:a16="http://schemas.microsoft.com/office/drawing/2014/main" id="{89079794-4FC8-4426-9FEB-AF5207FB1D02}"/>
              </a:ext>
            </a:extLst>
          </p:cNvPr>
          <p:cNvSpPr/>
          <p:nvPr/>
        </p:nvSpPr>
        <p:spPr>
          <a:xfrm>
            <a:off x="7983159" y="4819206"/>
            <a:ext cx="1169957" cy="355467"/>
          </a:xfrm>
          <a:prstGeom prst="rect">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119" name="Gráfico 118" descr="Onda con relleno sólido">
            <a:extLst>
              <a:ext uri="{FF2B5EF4-FFF2-40B4-BE49-F238E27FC236}">
                <a16:creationId xmlns:a16="http://schemas.microsoft.com/office/drawing/2014/main" id="{54302B35-7656-4118-B18E-7B55A2F98C30}"/>
              </a:ext>
            </a:extLst>
          </p:cNvPr>
          <p:cNvPicPr>
            <a:picLocks noChangeAspect="1"/>
          </p:cNvPicPr>
          <p:nvPr/>
        </p:nvPicPr>
        <p:blipFill rotWithShape="1">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rcRect b="28109"/>
          <a:stretch/>
        </p:blipFill>
        <p:spPr>
          <a:xfrm flipH="1">
            <a:off x="8647739" y="4416132"/>
            <a:ext cx="542559" cy="390049"/>
          </a:xfrm>
          <a:prstGeom prst="rect">
            <a:avLst/>
          </a:prstGeom>
        </p:spPr>
      </p:pic>
      <p:pic>
        <p:nvPicPr>
          <p:cNvPr id="123" name="Imagen 122">
            <a:extLst>
              <a:ext uri="{FF2B5EF4-FFF2-40B4-BE49-F238E27FC236}">
                <a16:creationId xmlns:a16="http://schemas.microsoft.com/office/drawing/2014/main" id="{5051418B-5FD7-4A17-A549-A4FE69346F2B}"/>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6577438" y="3330820"/>
            <a:ext cx="364623" cy="364623"/>
          </a:xfrm>
          <a:prstGeom prst="rect">
            <a:avLst/>
          </a:prstGeom>
        </p:spPr>
      </p:pic>
      <p:pic>
        <p:nvPicPr>
          <p:cNvPr id="127" name="Imagen 126">
            <a:extLst>
              <a:ext uri="{FF2B5EF4-FFF2-40B4-BE49-F238E27FC236}">
                <a16:creationId xmlns:a16="http://schemas.microsoft.com/office/drawing/2014/main" id="{105F811D-7440-46E4-998A-71A881528493}"/>
              </a:ext>
            </a:extLst>
          </p:cNvPr>
          <p:cNvPicPr>
            <a:picLocks noChangeAspect="1"/>
          </p:cNvPicPr>
          <p:nvPr/>
        </p:nvPicPr>
        <p:blipFill rotWithShape="1">
          <a:blip r:embed="rId23"/>
          <a:srcRect l="37427" t="19001" r="37001" b="22999"/>
          <a:stretch/>
        </p:blipFill>
        <p:spPr>
          <a:xfrm rot="5400000">
            <a:off x="6696136" y="4458944"/>
            <a:ext cx="134438" cy="517719"/>
          </a:xfrm>
          <a:prstGeom prst="rect">
            <a:avLst/>
          </a:prstGeom>
        </p:spPr>
      </p:pic>
      <p:pic>
        <p:nvPicPr>
          <p:cNvPr id="132" name="Imagen 131">
            <a:extLst>
              <a:ext uri="{FF2B5EF4-FFF2-40B4-BE49-F238E27FC236}">
                <a16:creationId xmlns:a16="http://schemas.microsoft.com/office/drawing/2014/main" id="{D929C83C-4EB0-4D18-87CB-AA05E6CF28A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6963662" y="3440192"/>
            <a:ext cx="364623" cy="364623"/>
          </a:xfrm>
          <a:prstGeom prst="rect">
            <a:avLst/>
          </a:prstGeom>
        </p:spPr>
      </p:pic>
      <p:sp>
        <p:nvSpPr>
          <p:cNvPr id="133" name="CuadroTexto 132">
            <a:extLst>
              <a:ext uri="{FF2B5EF4-FFF2-40B4-BE49-F238E27FC236}">
                <a16:creationId xmlns:a16="http://schemas.microsoft.com/office/drawing/2014/main" id="{F721B6B6-7912-48C6-AE7C-E4C668F932FD}"/>
              </a:ext>
            </a:extLst>
          </p:cNvPr>
          <p:cNvSpPr txBox="1"/>
          <p:nvPr/>
        </p:nvSpPr>
        <p:spPr>
          <a:xfrm>
            <a:off x="6877877" y="3613798"/>
            <a:ext cx="614363" cy="323165"/>
          </a:xfrm>
          <a:prstGeom prst="rect">
            <a:avLst/>
          </a:prstGeom>
          <a:noFill/>
        </p:spPr>
        <p:txBody>
          <a:bodyPr wrap="square" rtlCol="0">
            <a:spAutoFit/>
          </a:bodyPr>
          <a:lstStyle/>
          <a:p>
            <a:r>
              <a:rPr lang="en-GB" sz="1500" b="1" dirty="0">
                <a:latin typeface="+mj-lt"/>
              </a:rPr>
              <a:t>…</a:t>
            </a:r>
          </a:p>
        </p:txBody>
      </p:sp>
      <p:grpSp>
        <p:nvGrpSpPr>
          <p:cNvPr id="271" name="Grupo 270">
            <a:extLst>
              <a:ext uri="{FF2B5EF4-FFF2-40B4-BE49-F238E27FC236}">
                <a16:creationId xmlns:a16="http://schemas.microsoft.com/office/drawing/2014/main" id="{79485DD8-CFB1-404F-8329-2E5F5917CE9C}"/>
              </a:ext>
            </a:extLst>
          </p:cNvPr>
          <p:cNvGrpSpPr/>
          <p:nvPr/>
        </p:nvGrpSpPr>
        <p:grpSpPr>
          <a:xfrm>
            <a:off x="1335046" y="1660336"/>
            <a:ext cx="6377117" cy="1520806"/>
            <a:chOff x="1833228" y="2286496"/>
            <a:chExt cx="8502823" cy="2027741"/>
          </a:xfrm>
        </p:grpSpPr>
        <p:sp>
          <p:nvSpPr>
            <p:cNvPr id="25" name="Flecha: hacia arriba 24">
              <a:extLst>
                <a:ext uri="{FF2B5EF4-FFF2-40B4-BE49-F238E27FC236}">
                  <a16:creationId xmlns:a16="http://schemas.microsoft.com/office/drawing/2014/main" id="{474132C6-3762-41E9-AD9F-E705CE278470}"/>
                </a:ext>
              </a:extLst>
            </p:cNvPr>
            <p:cNvSpPr/>
            <p:nvPr/>
          </p:nvSpPr>
          <p:spPr>
            <a:xfrm rot="2452357">
              <a:off x="4838065" y="3627270"/>
              <a:ext cx="250508" cy="673501"/>
            </a:xfrm>
            <a:prstGeom prst="upArrow">
              <a:avLst/>
            </a:prstGeom>
            <a:solidFill>
              <a:srgbClr val="003399"/>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45" name="Imagen 44">
              <a:extLst>
                <a:ext uri="{FF2B5EF4-FFF2-40B4-BE49-F238E27FC236}">
                  <a16:creationId xmlns:a16="http://schemas.microsoft.com/office/drawing/2014/main" id="{9A816E29-E347-4783-9BB5-26E2101A069A}"/>
                </a:ext>
              </a:extLst>
            </p:cNvPr>
            <p:cNvPicPr>
              <a:picLocks noChangeAspect="1"/>
            </p:cNvPicPr>
            <p:nvPr/>
          </p:nvPicPr>
          <p:blipFill>
            <a:blip r:embed="rId25">
              <a:grayscl/>
              <a:extLst>
                <a:ext uri="{28A0092B-C50C-407E-A947-70E740481C1C}">
                  <a14:useLocalDpi xmlns:a14="http://schemas.microsoft.com/office/drawing/2010/main" val="0"/>
                </a:ext>
              </a:extLst>
            </a:blip>
            <a:stretch>
              <a:fillRect/>
            </a:stretch>
          </p:blipFill>
          <p:spPr>
            <a:xfrm>
              <a:off x="5255989" y="2612978"/>
              <a:ext cx="820197" cy="834052"/>
            </a:xfrm>
            <a:prstGeom prst="rect">
              <a:avLst/>
            </a:prstGeom>
          </p:spPr>
        </p:pic>
        <p:sp>
          <p:nvSpPr>
            <p:cNvPr id="57" name="Flecha: hacia arriba 56">
              <a:extLst>
                <a:ext uri="{FF2B5EF4-FFF2-40B4-BE49-F238E27FC236}">
                  <a16:creationId xmlns:a16="http://schemas.microsoft.com/office/drawing/2014/main" id="{6609B790-E355-435B-977D-161E6637D2CB}"/>
                </a:ext>
              </a:extLst>
            </p:cNvPr>
            <p:cNvSpPr/>
            <p:nvPr/>
          </p:nvSpPr>
          <p:spPr>
            <a:xfrm rot="19368059">
              <a:off x="6791871" y="3640736"/>
              <a:ext cx="250508" cy="673501"/>
            </a:xfrm>
            <a:prstGeom prst="upArrow">
              <a:avLst/>
            </a:prstGeom>
            <a:solidFill>
              <a:srgbClr val="003399"/>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135" name="Imagen 134">
              <a:extLst>
                <a:ext uri="{FF2B5EF4-FFF2-40B4-BE49-F238E27FC236}">
                  <a16:creationId xmlns:a16="http://schemas.microsoft.com/office/drawing/2014/main" id="{2987345A-543C-4361-AB05-D627B9444155}"/>
                </a:ext>
              </a:extLst>
            </p:cNvPr>
            <p:cNvPicPr>
              <a:picLocks noChangeAspect="1"/>
            </p:cNvPicPr>
            <p:nvPr/>
          </p:nvPicPr>
          <p:blipFill>
            <a:blip r:embed="rId25">
              <a:grayscl/>
              <a:extLst>
                <a:ext uri="{28A0092B-C50C-407E-A947-70E740481C1C}">
                  <a14:useLocalDpi xmlns:a14="http://schemas.microsoft.com/office/drawing/2010/main" val="0"/>
                </a:ext>
              </a:extLst>
            </a:blip>
            <a:stretch>
              <a:fillRect/>
            </a:stretch>
          </p:blipFill>
          <p:spPr>
            <a:xfrm>
              <a:off x="2726700" y="2286496"/>
              <a:ext cx="820197" cy="834052"/>
            </a:xfrm>
            <a:prstGeom prst="rect">
              <a:avLst/>
            </a:prstGeom>
          </p:spPr>
        </p:pic>
        <p:sp>
          <p:nvSpPr>
            <p:cNvPr id="136" name="Flecha: hacia arriba 135">
              <a:extLst>
                <a:ext uri="{FF2B5EF4-FFF2-40B4-BE49-F238E27FC236}">
                  <a16:creationId xmlns:a16="http://schemas.microsoft.com/office/drawing/2014/main" id="{553E0029-3014-4171-AF28-A0C469893401}"/>
                </a:ext>
              </a:extLst>
            </p:cNvPr>
            <p:cNvSpPr/>
            <p:nvPr/>
          </p:nvSpPr>
          <p:spPr>
            <a:xfrm rot="3704404">
              <a:off x="2044725" y="3492790"/>
              <a:ext cx="250508" cy="673501"/>
            </a:xfrm>
            <a:prstGeom prst="upArrow">
              <a:avLst/>
            </a:prstGeom>
            <a:solidFill>
              <a:srgbClr val="003399"/>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138" name="Imagen 137">
              <a:extLst>
                <a:ext uri="{FF2B5EF4-FFF2-40B4-BE49-F238E27FC236}">
                  <a16:creationId xmlns:a16="http://schemas.microsoft.com/office/drawing/2014/main" id="{C34CA4A1-0E8D-460E-9CAF-E0ED8B9F56BB}"/>
                </a:ext>
              </a:extLst>
            </p:cNvPr>
            <p:cNvPicPr>
              <a:picLocks noChangeAspect="1"/>
            </p:cNvPicPr>
            <p:nvPr/>
          </p:nvPicPr>
          <p:blipFill>
            <a:blip r:embed="rId25">
              <a:grayscl/>
              <a:extLst>
                <a:ext uri="{28A0092B-C50C-407E-A947-70E740481C1C}">
                  <a14:useLocalDpi xmlns:a14="http://schemas.microsoft.com/office/drawing/2010/main" val="0"/>
                </a:ext>
              </a:extLst>
            </a:blip>
            <a:stretch>
              <a:fillRect/>
            </a:stretch>
          </p:blipFill>
          <p:spPr>
            <a:xfrm>
              <a:off x="7153080" y="2425702"/>
              <a:ext cx="820197" cy="834052"/>
            </a:xfrm>
            <a:prstGeom prst="rect">
              <a:avLst/>
            </a:prstGeom>
          </p:spPr>
        </p:pic>
        <p:sp>
          <p:nvSpPr>
            <p:cNvPr id="139" name="Flecha: hacia arriba 138">
              <a:extLst>
                <a:ext uri="{FF2B5EF4-FFF2-40B4-BE49-F238E27FC236}">
                  <a16:creationId xmlns:a16="http://schemas.microsoft.com/office/drawing/2014/main" id="{1E50042B-3A59-4944-9A20-94FAA8CF18F2}"/>
                </a:ext>
              </a:extLst>
            </p:cNvPr>
            <p:cNvSpPr/>
            <p:nvPr/>
          </p:nvSpPr>
          <p:spPr>
            <a:xfrm rot="17143662">
              <a:off x="9874047" y="3576040"/>
              <a:ext cx="250508" cy="673501"/>
            </a:xfrm>
            <a:prstGeom prst="upArrow">
              <a:avLst/>
            </a:prstGeom>
            <a:solidFill>
              <a:srgbClr val="003399"/>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grpSp>
      <p:pic>
        <p:nvPicPr>
          <p:cNvPr id="140" name="Imagen 139">
            <a:extLst>
              <a:ext uri="{FF2B5EF4-FFF2-40B4-BE49-F238E27FC236}">
                <a16:creationId xmlns:a16="http://schemas.microsoft.com/office/drawing/2014/main" id="{901AD9CF-9B4A-4B9E-8B0A-D3124DD9694C}"/>
              </a:ext>
            </a:extLst>
          </p:cNvPr>
          <p:cNvPicPr>
            <a:picLocks noChangeAspect="1"/>
          </p:cNvPicPr>
          <p:nvPr/>
        </p:nvPicPr>
        <p:blipFill>
          <a:blip r:embed="rId3"/>
          <a:stretch>
            <a:fillRect/>
          </a:stretch>
        </p:blipFill>
        <p:spPr>
          <a:xfrm>
            <a:off x="5828026" y="1217532"/>
            <a:ext cx="442814" cy="442814"/>
          </a:xfrm>
          <a:prstGeom prst="rect">
            <a:avLst/>
          </a:prstGeom>
        </p:spPr>
      </p:pic>
      <p:grpSp>
        <p:nvGrpSpPr>
          <p:cNvPr id="270" name="Grupo 269">
            <a:extLst>
              <a:ext uri="{FF2B5EF4-FFF2-40B4-BE49-F238E27FC236}">
                <a16:creationId xmlns:a16="http://schemas.microsoft.com/office/drawing/2014/main" id="{DB43F9CD-01B7-418E-A365-2F9A6FD33633}"/>
              </a:ext>
            </a:extLst>
          </p:cNvPr>
          <p:cNvGrpSpPr/>
          <p:nvPr/>
        </p:nvGrpSpPr>
        <p:grpSpPr>
          <a:xfrm>
            <a:off x="268846" y="3088544"/>
            <a:ext cx="8550020" cy="1442184"/>
            <a:chOff x="358461" y="4118058"/>
            <a:chExt cx="11400027" cy="1922912"/>
          </a:xfrm>
          <a:solidFill>
            <a:schemeClr val="bg2">
              <a:lumMod val="75000"/>
            </a:schemeClr>
          </a:solidFill>
        </p:grpSpPr>
        <p:grpSp>
          <p:nvGrpSpPr>
            <p:cNvPr id="264" name="Grupo 263">
              <a:extLst>
                <a:ext uri="{FF2B5EF4-FFF2-40B4-BE49-F238E27FC236}">
                  <a16:creationId xmlns:a16="http://schemas.microsoft.com/office/drawing/2014/main" id="{00DDA632-8AEF-4137-A4CE-279209A9F3D9}"/>
                </a:ext>
              </a:extLst>
            </p:cNvPr>
            <p:cNvGrpSpPr/>
            <p:nvPr/>
          </p:nvGrpSpPr>
          <p:grpSpPr>
            <a:xfrm>
              <a:off x="1743764" y="4458135"/>
              <a:ext cx="659956" cy="482497"/>
              <a:chOff x="1743764" y="4458135"/>
              <a:chExt cx="659956" cy="482497"/>
            </a:xfrm>
            <a:grpFill/>
          </p:grpSpPr>
          <p:sp>
            <p:nvSpPr>
              <p:cNvPr id="150" name="Elipse 149">
                <a:extLst>
                  <a:ext uri="{FF2B5EF4-FFF2-40B4-BE49-F238E27FC236}">
                    <a16:creationId xmlns:a16="http://schemas.microsoft.com/office/drawing/2014/main" id="{13BD371C-2598-4787-9CCF-5609575599C7}"/>
                  </a:ext>
                </a:extLst>
              </p:cNvPr>
              <p:cNvSpPr/>
              <p:nvPr/>
            </p:nvSpPr>
            <p:spPr>
              <a:xfrm>
                <a:off x="1924739" y="4623674"/>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51" name="Elipse 150">
                <a:extLst>
                  <a:ext uri="{FF2B5EF4-FFF2-40B4-BE49-F238E27FC236}">
                    <a16:creationId xmlns:a16="http://schemas.microsoft.com/office/drawing/2014/main" id="{F5F373D8-05AC-4436-BF6D-2478351DAB57}"/>
                  </a:ext>
                </a:extLst>
              </p:cNvPr>
              <p:cNvSpPr/>
              <p:nvPr/>
            </p:nvSpPr>
            <p:spPr>
              <a:xfrm>
                <a:off x="2101201" y="4894913"/>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52" name="Elipse 151">
                <a:extLst>
                  <a:ext uri="{FF2B5EF4-FFF2-40B4-BE49-F238E27FC236}">
                    <a16:creationId xmlns:a16="http://schemas.microsoft.com/office/drawing/2014/main" id="{986C6140-3DBF-41BF-B97F-E6E32157D584}"/>
                  </a:ext>
                </a:extLst>
              </p:cNvPr>
              <p:cNvSpPr/>
              <p:nvPr/>
            </p:nvSpPr>
            <p:spPr>
              <a:xfrm>
                <a:off x="2260271" y="4670402"/>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53" name="Elipse 152">
                <a:extLst>
                  <a:ext uri="{FF2B5EF4-FFF2-40B4-BE49-F238E27FC236}">
                    <a16:creationId xmlns:a16="http://schemas.microsoft.com/office/drawing/2014/main" id="{4DD87D57-BF88-4AA1-BD99-90DA6D6E9DD2}"/>
                  </a:ext>
                </a:extLst>
              </p:cNvPr>
              <p:cNvSpPr/>
              <p:nvPr/>
            </p:nvSpPr>
            <p:spPr>
              <a:xfrm>
                <a:off x="2167627" y="4503854"/>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54" name="Elipse 153">
                <a:extLst>
                  <a:ext uri="{FF2B5EF4-FFF2-40B4-BE49-F238E27FC236}">
                    <a16:creationId xmlns:a16="http://schemas.microsoft.com/office/drawing/2014/main" id="{86B63A2C-7DAB-455C-B9C1-9E75FA37E112}"/>
                  </a:ext>
                </a:extLst>
              </p:cNvPr>
              <p:cNvSpPr/>
              <p:nvPr/>
            </p:nvSpPr>
            <p:spPr>
              <a:xfrm>
                <a:off x="1743764" y="4458135"/>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55" name="Elipse 154">
                <a:extLst>
                  <a:ext uri="{FF2B5EF4-FFF2-40B4-BE49-F238E27FC236}">
                    <a16:creationId xmlns:a16="http://schemas.microsoft.com/office/drawing/2014/main" id="{BBB0552C-9F91-4E8D-A0F6-F7BC42016DD6}"/>
                  </a:ext>
                </a:extLst>
              </p:cNvPr>
              <p:cNvSpPr/>
              <p:nvPr/>
            </p:nvSpPr>
            <p:spPr>
              <a:xfrm>
                <a:off x="1899759" y="4789732"/>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56" name="Elipse 155">
                <a:extLst>
                  <a:ext uri="{FF2B5EF4-FFF2-40B4-BE49-F238E27FC236}">
                    <a16:creationId xmlns:a16="http://schemas.microsoft.com/office/drawing/2014/main" id="{C89F5C80-366D-4A19-A9F3-516E4CAC6F42}"/>
                  </a:ext>
                </a:extLst>
              </p:cNvPr>
              <p:cNvSpPr/>
              <p:nvPr/>
            </p:nvSpPr>
            <p:spPr>
              <a:xfrm>
                <a:off x="2305990" y="4479966"/>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57" name="Elipse 156">
                <a:extLst>
                  <a:ext uri="{FF2B5EF4-FFF2-40B4-BE49-F238E27FC236}">
                    <a16:creationId xmlns:a16="http://schemas.microsoft.com/office/drawing/2014/main" id="{EB401061-AC19-488A-9184-B754926AE341}"/>
                  </a:ext>
                </a:extLst>
              </p:cNvPr>
              <p:cNvSpPr/>
              <p:nvPr/>
            </p:nvSpPr>
            <p:spPr>
              <a:xfrm>
                <a:off x="2108080" y="4704746"/>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58" name="Elipse 157">
                <a:extLst>
                  <a:ext uri="{FF2B5EF4-FFF2-40B4-BE49-F238E27FC236}">
                    <a16:creationId xmlns:a16="http://schemas.microsoft.com/office/drawing/2014/main" id="{BD102671-6075-41C9-A21E-EC96E1032EA0}"/>
                  </a:ext>
                </a:extLst>
              </p:cNvPr>
              <p:cNvSpPr/>
              <p:nvPr/>
            </p:nvSpPr>
            <p:spPr>
              <a:xfrm>
                <a:off x="1763069" y="4676660"/>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grpSp>
        <p:grpSp>
          <p:nvGrpSpPr>
            <p:cNvPr id="265" name="Grupo 264">
              <a:extLst>
                <a:ext uri="{FF2B5EF4-FFF2-40B4-BE49-F238E27FC236}">
                  <a16:creationId xmlns:a16="http://schemas.microsoft.com/office/drawing/2014/main" id="{4A17780B-5A80-4446-9E8B-B019D34E4B11}"/>
                </a:ext>
              </a:extLst>
            </p:cNvPr>
            <p:cNvGrpSpPr/>
            <p:nvPr/>
          </p:nvGrpSpPr>
          <p:grpSpPr>
            <a:xfrm>
              <a:off x="3554844" y="4118058"/>
              <a:ext cx="659956" cy="482497"/>
              <a:chOff x="3554844" y="4118058"/>
              <a:chExt cx="659956" cy="482497"/>
            </a:xfrm>
            <a:grpFill/>
          </p:grpSpPr>
          <p:sp>
            <p:nvSpPr>
              <p:cNvPr id="159" name="Elipse 158">
                <a:extLst>
                  <a:ext uri="{FF2B5EF4-FFF2-40B4-BE49-F238E27FC236}">
                    <a16:creationId xmlns:a16="http://schemas.microsoft.com/office/drawing/2014/main" id="{C488786A-EBC3-4352-8673-2D0DABB96356}"/>
                  </a:ext>
                </a:extLst>
              </p:cNvPr>
              <p:cNvSpPr/>
              <p:nvPr/>
            </p:nvSpPr>
            <p:spPr>
              <a:xfrm>
                <a:off x="3735819" y="4283597"/>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60" name="Elipse 159">
                <a:extLst>
                  <a:ext uri="{FF2B5EF4-FFF2-40B4-BE49-F238E27FC236}">
                    <a16:creationId xmlns:a16="http://schemas.microsoft.com/office/drawing/2014/main" id="{D87C9AE1-5035-4B59-BF17-02F8B9D71A2D}"/>
                  </a:ext>
                </a:extLst>
              </p:cNvPr>
              <p:cNvSpPr/>
              <p:nvPr/>
            </p:nvSpPr>
            <p:spPr>
              <a:xfrm>
                <a:off x="3912281" y="4554836"/>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61" name="Elipse 160">
                <a:extLst>
                  <a:ext uri="{FF2B5EF4-FFF2-40B4-BE49-F238E27FC236}">
                    <a16:creationId xmlns:a16="http://schemas.microsoft.com/office/drawing/2014/main" id="{43BDD63F-1237-448A-975F-4391BC8DF111}"/>
                  </a:ext>
                </a:extLst>
              </p:cNvPr>
              <p:cNvSpPr/>
              <p:nvPr/>
            </p:nvSpPr>
            <p:spPr>
              <a:xfrm>
                <a:off x="4071351" y="4330325"/>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62" name="Elipse 161">
                <a:extLst>
                  <a:ext uri="{FF2B5EF4-FFF2-40B4-BE49-F238E27FC236}">
                    <a16:creationId xmlns:a16="http://schemas.microsoft.com/office/drawing/2014/main" id="{6B331591-3BCF-45F8-A1FB-049DB9DBA09A}"/>
                  </a:ext>
                </a:extLst>
              </p:cNvPr>
              <p:cNvSpPr/>
              <p:nvPr/>
            </p:nvSpPr>
            <p:spPr>
              <a:xfrm>
                <a:off x="3978707" y="4163777"/>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63" name="Elipse 162">
                <a:extLst>
                  <a:ext uri="{FF2B5EF4-FFF2-40B4-BE49-F238E27FC236}">
                    <a16:creationId xmlns:a16="http://schemas.microsoft.com/office/drawing/2014/main" id="{ACEF1341-0398-413B-B12E-B70DBC637EB9}"/>
                  </a:ext>
                </a:extLst>
              </p:cNvPr>
              <p:cNvSpPr/>
              <p:nvPr/>
            </p:nvSpPr>
            <p:spPr>
              <a:xfrm>
                <a:off x="3554844" y="4118058"/>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64" name="Elipse 163">
                <a:extLst>
                  <a:ext uri="{FF2B5EF4-FFF2-40B4-BE49-F238E27FC236}">
                    <a16:creationId xmlns:a16="http://schemas.microsoft.com/office/drawing/2014/main" id="{F9E4C30D-DE99-4833-A8E1-9145B5FE347E}"/>
                  </a:ext>
                </a:extLst>
              </p:cNvPr>
              <p:cNvSpPr/>
              <p:nvPr/>
            </p:nvSpPr>
            <p:spPr>
              <a:xfrm>
                <a:off x="3710839" y="4449655"/>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65" name="Elipse 164">
                <a:extLst>
                  <a:ext uri="{FF2B5EF4-FFF2-40B4-BE49-F238E27FC236}">
                    <a16:creationId xmlns:a16="http://schemas.microsoft.com/office/drawing/2014/main" id="{09DF0C0D-D424-428F-8D6F-CEDFA8E36E6F}"/>
                  </a:ext>
                </a:extLst>
              </p:cNvPr>
              <p:cNvSpPr/>
              <p:nvPr/>
            </p:nvSpPr>
            <p:spPr>
              <a:xfrm>
                <a:off x="4117070" y="4139889"/>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66" name="Elipse 165">
                <a:extLst>
                  <a:ext uri="{FF2B5EF4-FFF2-40B4-BE49-F238E27FC236}">
                    <a16:creationId xmlns:a16="http://schemas.microsoft.com/office/drawing/2014/main" id="{5D2BA5B1-D3E2-4ADC-B274-B24852E312BD}"/>
                  </a:ext>
                </a:extLst>
              </p:cNvPr>
              <p:cNvSpPr/>
              <p:nvPr/>
            </p:nvSpPr>
            <p:spPr>
              <a:xfrm>
                <a:off x="3919160" y="4364669"/>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67" name="Elipse 166">
                <a:extLst>
                  <a:ext uri="{FF2B5EF4-FFF2-40B4-BE49-F238E27FC236}">
                    <a16:creationId xmlns:a16="http://schemas.microsoft.com/office/drawing/2014/main" id="{FE9219A8-DA95-4CD9-903F-75CA739E3D59}"/>
                  </a:ext>
                </a:extLst>
              </p:cNvPr>
              <p:cNvSpPr/>
              <p:nvPr/>
            </p:nvSpPr>
            <p:spPr>
              <a:xfrm>
                <a:off x="3574149" y="4336583"/>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grpSp>
        <p:grpSp>
          <p:nvGrpSpPr>
            <p:cNvPr id="267" name="Grupo 266">
              <a:extLst>
                <a:ext uri="{FF2B5EF4-FFF2-40B4-BE49-F238E27FC236}">
                  <a16:creationId xmlns:a16="http://schemas.microsoft.com/office/drawing/2014/main" id="{B0F3A51A-7A45-4001-8252-4B20E5010A7C}"/>
                </a:ext>
              </a:extLst>
            </p:cNvPr>
            <p:cNvGrpSpPr/>
            <p:nvPr/>
          </p:nvGrpSpPr>
          <p:grpSpPr>
            <a:xfrm>
              <a:off x="3355522" y="5274696"/>
              <a:ext cx="659956" cy="482497"/>
              <a:chOff x="3355522" y="5274696"/>
              <a:chExt cx="659956" cy="482497"/>
            </a:xfrm>
            <a:grpFill/>
          </p:grpSpPr>
          <p:sp>
            <p:nvSpPr>
              <p:cNvPr id="168" name="Elipse 167">
                <a:extLst>
                  <a:ext uri="{FF2B5EF4-FFF2-40B4-BE49-F238E27FC236}">
                    <a16:creationId xmlns:a16="http://schemas.microsoft.com/office/drawing/2014/main" id="{F4387A8F-C8E0-404C-90ED-23D5FA958829}"/>
                  </a:ext>
                </a:extLst>
              </p:cNvPr>
              <p:cNvSpPr/>
              <p:nvPr/>
            </p:nvSpPr>
            <p:spPr>
              <a:xfrm>
                <a:off x="3536497" y="5440235"/>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69" name="Elipse 168">
                <a:extLst>
                  <a:ext uri="{FF2B5EF4-FFF2-40B4-BE49-F238E27FC236}">
                    <a16:creationId xmlns:a16="http://schemas.microsoft.com/office/drawing/2014/main" id="{069F5513-189F-400D-9396-6F00F7B3842E}"/>
                  </a:ext>
                </a:extLst>
              </p:cNvPr>
              <p:cNvSpPr/>
              <p:nvPr/>
            </p:nvSpPr>
            <p:spPr>
              <a:xfrm>
                <a:off x="3712959" y="5711474"/>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70" name="Elipse 169">
                <a:extLst>
                  <a:ext uri="{FF2B5EF4-FFF2-40B4-BE49-F238E27FC236}">
                    <a16:creationId xmlns:a16="http://schemas.microsoft.com/office/drawing/2014/main" id="{3E1E5AEC-9479-4314-A819-840CF48C683A}"/>
                  </a:ext>
                </a:extLst>
              </p:cNvPr>
              <p:cNvSpPr/>
              <p:nvPr/>
            </p:nvSpPr>
            <p:spPr>
              <a:xfrm>
                <a:off x="3872029" y="5486963"/>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71" name="Elipse 170">
                <a:extLst>
                  <a:ext uri="{FF2B5EF4-FFF2-40B4-BE49-F238E27FC236}">
                    <a16:creationId xmlns:a16="http://schemas.microsoft.com/office/drawing/2014/main" id="{A8F88BC9-D214-480A-9A76-FB45393D3700}"/>
                  </a:ext>
                </a:extLst>
              </p:cNvPr>
              <p:cNvSpPr/>
              <p:nvPr/>
            </p:nvSpPr>
            <p:spPr>
              <a:xfrm>
                <a:off x="3779385" y="5320415"/>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72" name="Elipse 171">
                <a:extLst>
                  <a:ext uri="{FF2B5EF4-FFF2-40B4-BE49-F238E27FC236}">
                    <a16:creationId xmlns:a16="http://schemas.microsoft.com/office/drawing/2014/main" id="{D61A99F3-B347-42F6-A7E4-6C8402F6B932}"/>
                  </a:ext>
                </a:extLst>
              </p:cNvPr>
              <p:cNvSpPr/>
              <p:nvPr/>
            </p:nvSpPr>
            <p:spPr>
              <a:xfrm>
                <a:off x="3355522" y="5274696"/>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73" name="Elipse 172">
                <a:extLst>
                  <a:ext uri="{FF2B5EF4-FFF2-40B4-BE49-F238E27FC236}">
                    <a16:creationId xmlns:a16="http://schemas.microsoft.com/office/drawing/2014/main" id="{BC866840-FEF4-4E5C-A11A-E7183D2A00AE}"/>
                  </a:ext>
                </a:extLst>
              </p:cNvPr>
              <p:cNvSpPr/>
              <p:nvPr/>
            </p:nvSpPr>
            <p:spPr>
              <a:xfrm>
                <a:off x="3511517" y="5606293"/>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74" name="Elipse 173">
                <a:extLst>
                  <a:ext uri="{FF2B5EF4-FFF2-40B4-BE49-F238E27FC236}">
                    <a16:creationId xmlns:a16="http://schemas.microsoft.com/office/drawing/2014/main" id="{B4533C63-92A9-4A2E-B91C-177F8681B15F}"/>
                  </a:ext>
                </a:extLst>
              </p:cNvPr>
              <p:cNvSpPr/>
              <p:nvPr/>
            </p:nvSpPr>
            <p:spPr>
              <a:xfrm>
                <a:off x="3917748" y="5296527"/>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75" name="Elipse 174">
                <a:extLst>
                  <a:ext uri="{FF2B5EF4-FFF2-40B4-BE49-F238E27FC236}">
                    <a16:creationId xmlns:a16="http://schemas.microsoft.com/office/drawing/2014/main" id="{7B0B3C8D-CACF-4351-AEFB-6743FED591CD}"/>
                  </a:ext>
                </a:extLst>
              </p:cNvPr>
              <p:cNvSpPr/>
              <p:nvPr/>
            </p:nvSpPr>
            <p:spPr>
              <a:xfrm>
                <a:off x="3719838" y="5521307"/>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76" name="Elipse 175">
                <a:extLst>
                  <a:ext uri="{FF2B5EF4-FFF2-40B4-BE49-F238E27FC236}">
                    <a16:creationId xmlns:a16="http://schemas.microsoft.com/office/drawing/2014/main" id="{FDA60F85-B88C-43B4-9DA5-7BEB9F218D66}"/>
                  </a:ext>
                </a:extLst>
              </p:cNvPr>
              <p:cNvSpPr/>
              <p:nvPr/>
            </p:nvSpPr>
            <p:spPr>
              <a:xfrm>
                <a:off x="3374827" y="5493221"/>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grpSp>
        <p:grpSp>
          <p:nvGrpSpPr>
            <p:cNvPr id="266" name="Grupo 265">
              <a:extLst>
                <a:ext uri="{FF2B5EF4-FFF2-40B4-BE49-F238E27FC236}">
                  <a16:creationId xmlns:a16="http://schemas.microsoft.com/office/drawing/2014/main" id="{1A3300B8-07A0-42A6-BF40-498FE04A6F3C}"/>
                </a:ext>
              </a:extLst>
            </p:cNvPr>
            <p:cNvGrpSpPr/>
            <p:nvPr/>
          </p:nvGrpSpPr>
          <p:grpSpPr>
            <a:xfrm>
              <a:off x="5579292" y="4770166"/>
              <a:ext cx="659956" cy="482497"/>
              <a:chOff x="5579292" y="4770166"/>
              <a:chExt cx="659956" cy="482497"/>
            </a:xfrm>
            <a:grpFill/>
          </p:grpSpPr>
          <p:sp>
            <p:nvSpPr>
              <p:cNvPr id="177" name="Elipse 176">
                <a:extLst>
                  <a:ext uri="{FF2B5EF4-FFF2-40B4-BE49-F238E27FC236}">
                    <a16:creationId xmlns:a16="http://schemas.microsoft.com/office/drawing/2014/main" id="{AE67E0C6-EF92-4043-AF56-245EE3F283DB}"/>
                  </a:ext>
                </a:extLst>
              </p:cNvPr>
              <p:cNvSpPr/>
              <p:nvPr/>
            </p:nvSpPr>
            <p:spPr>
              <a:xfrm>
                <a:off x="5760267" y="4935705"/>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78" name="Elipse 177">
                <a:extLst>
                  <a:ext uri="{FF2B5EF4-FFF2-40B4-BE49-F238E27FC236}">
                    <a16:creationId xmlns:a16="http://schemas.microsoft.com/office/drawing/2014/main" id="{26DB8960-53A6-4E96-A13C-F02BA97F3A91}"/>
                  </a:ext>
                </a:extLst>
              </p:cNvPr>
              <p:cNvSpPr/>
              <p:nvPr/>
            </p:nvSpPr>
            <p:spPr>
              <a:xfrm>
                <a:off x="5936729" y="5206944"/>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79" name="Elipse 178">
                <a:extLst>
                  <a:ext uri="{FF2B5EF4-FFF2-40B4-BE49-F238E27FC236}">
                    <a16:creationId xmlns:a16="http://schemas.microsoft.com/office/drawing/2014/main" id="{AD220E12-0CE2-43AB-B590-21CE2AA0F98B}"/>
                  </a:ext>
                </a:extLst>
              </p:cNvPr>
              <p:cNvSpPr/>
              <p:nvPr/>
            </p:nvSpPr>
            <p:spPr>
              <a:xfrm>
                <a:off x="6095799" y="4982433"/>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80" name="Elipse 179">
                <a:extLst>
                  <a:ext uri="{FF2B5EF4-FFF2-40B4-BE49-F238E27FC236}">
                    <a16:creationId xmlns:a16="http://schemas.microsoft.com/office/drawing/2014/main" id="{C9B0D936-D2C2-4D23-A5F3-0792C97F9514}"/>
                  </a:ext>
                </a:extLst>
              </p:cNvPr>
              <p:cNvSpPr/>
              <p:nvPr/>
            </p:nvSpPr>
            <p:spPr>
              <a:xfrm>
                <a:off x="6003155" y="4815885"/>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81" name="Elipse 180">
                <a:extLst>
                  <a:ext uri="{FF2B5EF4-FFF2-40B4-BE49-F238E27FC236}">
                    <a16:creationId xmlns:a16="http://schemas.microsoft.com/office/drawing/2014/main" id="{488BE4CA-2D62-47B9-BB33-A63FE9565F93}"/>
                  </a:ext>
                </a:extLst>
              </p:cNvPr>
              <p:cNvSpPr/>
              <p:nvPr/>
            </p:nvSpPr>
            <p:spPr>
              <a:xfrm>
                <a:off x="5579292" y="4770166"/>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82" name="Elipse 181">
                <a:extLst>
                  <a:ext uri="{FF2B5EF4-FFF2-40B4-BE49-F238E27FC236}">
                    <a16:creationId xmlns:a16="http://schemas.microsoft.com/office/drawing/2014/main" id="{A9C12D26-33AF-4D2E-8C22-8B38F8D96281}"/>
                  </a:ext>
                </a:extLst>
              </p:cNvPr>
              <p:cNvSpPr/>
              <p:nvPr/>
            </p:nvSpPr>
            <p:spPr>
              <a:xfrm>
                <a:off x="5735287" y="5101763"/>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83" name="Elipse 182">
                <a:extLst>
                  <a:ext uri="{FF2B5EF4-FFF2-40B4-BE49-F238E27FC236}">
                    <a16:creationId xmlns:a16="http://schemas.microsoft.com/office/drawing/2014/main" id="{DF9AE92E-10D0-4589-A260-D01ADB12B55D}"/>
                  </a:ext>
                </a:extLst>
              </p:cNvPr>
              <p:cNvSpPr/>
              <p:nvPr/>
            </p:nvSpPr>
            <p:spPr>
              <a:xfrm>
                <a:off x="6141518" y="4791997"/>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84" name="Elipse 183">
                <a:extLst>
                  <a:ext uri="{FF2B5EF4-FFF2-40B4-BE49-F238E27FC236}">
                    <a16:creationId xmlns:a16="http://schemas.microsoft.com/office/drawing/2014/main" id="{41A2FE55-B6BE-4B34-8F18-26546A1ED48E}"/>
                  </a:ext>
                </a:extLst>
              </p:cNvPr>
              <p:cNvSpPr/>
              <p:nvPr/>
            </p:nvSpPr>
            <p:spPr>
              <a:xfrm>
                <a:off x="5943608" y="5016777"/>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85" name="Elipse 184">
                <a:extLst>
                  <a:ext uri="{FF2B5EF4-FFF2-40B4-BE49-F238E27FC236}">
                    <a16:creationId xmlns:a16="http://schemas.microsoft.com/office/drawing/2014/main" id="{A83A348E-494F-493D-846A-D7246BD26057}"/>
                  </a:ext>
                </a:extLst>
              </p:cNvPr>
              <p:cNvSpPr/>
              <p:nvPr/>
            </p:nvSpPr>
            <p:spPr>
              <a:xfrm>
                <a:off x="5598597" y="4988691"/>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grpSp>
        <p:grpSp>
          <p:nvGrpSpPr>
            <p:cNvPr id="268" name="Grupo 267">
              <a:extLst>
                <a:ext uri="{FF2B5EF4-FFF2-40B4-BE49-F238E27FC236}">
                  <a16:creationId xmlns:a16="http://schemas.microsoft.com/office/drawing/2014/main" id="{6D43EA42-199A-47F0-9288-9E60B11BD0F9}"/>
                </a:ext>
              </a:extLst>
            </p:cNvPr>
            <p:cNvGrpSpPr/>
            <p:nvPr/>
          </p:nvGrpSpPr>
          <p:grpSpPr>
            <a:xfrm>
              <a:off x="7521015" y="4420674"/>
              <a:ext cx="659956" cy="482497"/>
              <a:chOff x="7521015" y="4420674"/>
              <a:chExt cx="659956" cy="482497"/>
            </a:xfrm>
            <a:grpFill/>
          </p:grpSpPr>
          <p:sp>
            <p:nvSpPr>
              <p:cNvPr id="186" name="Elipse 185">
                <a:extLst>
                  <a:ext uri="{FF2B5EF4-FFF2-40B4-BE49-F238E27FC236}">
                    <a16:creationId xmlns:a16="http://schemas.microsoft.com/office/drawing/2014/main" id="{BF6D5535-24A2-4630-B791-62B4914C669A}"/>
                  </a:ext>
                </a:extLst>
              </p:cNvPr>
              <p:cNvSpPr/>
              <p:nvPr/>
            </p:nvSpPr>
            <p:spPr>
              <a:xfrm>
                <a:off x="7701990" y="4586213"/>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87" name="Elipse 186">
                <a:extLst>
                  <a:ext uri="{FF2B5EF4-FFF2-40B4-BE49-F238E27FC236}">
                    <a16:creationId xmlns:a16="http://schemas.microsoft.com/office/drawing/2014/main" id="{4C5774DC-BCC2-4A6C-BF3B-0972F4ADC583}"/>
                  </a:ext>
                </a:extLst>
              </p:cNvPr>
              <p:cNvSpPr/>
              <p:nvPr/>
            </p:nvSpPr>
            <p:spPr>
              <a:xfrm>
                <a:off x="7878452" y="4857452"/>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88" name="Elipse 187">
                <a:extLst>
                  <a:ext uri="{FF2B5EF4-FFF2-40B4-BE49-F238E27FC236}">
                    <a16:creationId xmlns:a16="http://schemas.microsoft.com/office/drawing/2014/main" id="{5C502967-C459-4311-8052-441CDF5D8682}"/>
                  </a:ext>
                </a:extLst>
              </p:cNvPr>
              <p:cNvSpPr/>
              <p:nvPr/>
            </p:nvSpPr>
            <p:spPr>
              <a:xfrm>
                <a:off x="8037522" y="4632941"/>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89" name="Elipse 188">
                <a:extLst>
                  <a:ext uri="{FF2B5EF4-FFF2-40B4-BE49-F238E27FC236}">
                    <a16:creationId xmlns:a16="http://schemas.microsoft.com/office/drawing/2014/main" id="{B34F4EAE-8A68-4A4D-9AAC-E4DD97D01BFC}"/>
                  </a:ext>
                </a:extLst>
              </p:cNvPr>
              <p:cNvSpPr/>
              <p:nvPr/>
            </p:nvSpPr>
            <p:spPr>
              <a:xfrm>
                <a:off x="7944878" y="4466393"/>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90" name="Elipse 189">
                <a:extLst>
                  <a:ext uri="{FF2B5EF4-FFF2-40B4-BE49-F238E27FC236}">
                    <a16:creationId xmlns:a16="http://schemas.microsoft.com/office/drawing/2014/main" id="{502F0A8B-6436-43C1-A0A3-95FBE1D4EFD4}"/>
                  </a:ext>
                </a:extLst>
              </p:cNvPr>
              <p:cNvSpPr/>
              <p:nvPr/>
            </p:nvSpPr>
            <p:spPr>
              <a:xfrm>
                <a:off x="7521015" y="4420674"/>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91" name="Elipse 190">
                <a:extLst>
                  <a:ext uri="{FF2B5EF4-FFF2-40B4-BE49-F238E27FC236}">
                    <a16:creationId xmlns:a16="http://schemas.microsoft.com/office/drawing/2014/main" id="{844D941A-5FBA-4F09-BDBD-CF589D0FEEFF}"/>
                  </a:ext>
                </a:extLst>
              </p:cNvPr>
              <p:cNvSpPr/>
              <p:nvPr/>
            </p:nvSpPr>
            <p:spPr>
              <a:xfrm>
                <a:off x="7677010" y="4752271"/>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92" name="Elipse 191">
                <a:extLst>
                  <a:ext uri="{FF2B5EF4-FFF2-40B4-BE49-F238E27FC236}">
                    <a16:creationId xmlns:a16="http://schemas.microsoft.com/office/drawing/2014/main" id="{CECEB986-41D2-4213-8636-0E0B6BB692F1}"/>
                  </a:ext>
                </a:extLst>
              </p:cNvPr>
              <p:cNvSpPr/>
              <p:nvPr/>
            </p:nvSpPr>
            <p:spPr>
              <a:xfrm>
                <a:off x="8083241" y="4442505"/>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93" name="Elipse 192">
                <a:extLst>
                  <a:ext uri="{FF2B5EF4-FFF2-40B4-BE49-F238E27FC236}">
                    <a16:creationId xmlns:a16="http://schemas.microsoft.com/office/drawing/2014/main" id="{64A6B3D5-DE5E-4C59-83BC-1BCAF03BFD41}"/>
                  </a:ext>
                </a:extLst>
              </p:cNvPr>
              <p:cNvSpPr/>
              <p:nvPr/>
            </p:nvSpPr>
            <p:spPr>
              <a:xfrm>
                <a:off x="7885331" y="4667285"/>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194" name="Elipse 193">
                <a:extLst>
                  <a:ext uri="{FF2B5EF4-FFF2-40B4-BE49-F238E27FC236}">
                    <a16:creationId xmlns:a16="http://schemas.microsoft.com/office/drawing/2014/main" id="{9ECD2390-510F-4053-A77B-0894C60ECC87}"/>
                  </a:ext>
                </a:extLst>
              </p:cNvPr>
              <p:cNvSpPr/>
              <p:nvPr/>
            </p:nvSpPr>
            <p:spPr>
              <a:xfrm>
                <a:off x="7540320" y="4639199"/>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grpSp>
        <p:grpSp>
          <p:nvGrpSpPr>
            <p:cNvPr id="269" name="Grupo 268">
              <a:extLst>
                <a:ext uri="{FF2B5EF4-FFF2-40B4-BE49-F238E27FC236}">
                  <a16:creationId xmlns:a16="http://schemas.microsoft.com/office/drawing/2014/main" id="{2982A985-B477-44FA-B902-51DE760F2BDE}"/>
                </a:ext>
              </a:extLst>
            </p:cNvPr>
            <p:cNvGrpSpPr/>
            <p:nvPr/>
          </p:nvGrpSpPr>
          <p:grpSpPr>
            <a:xfrm>
              <a:off x="9843306" y="5370646"/>
              <a:ext cx="1915182" cy="509690"/>
              <a:chOff x="9843306" y="5370646"/>
              <a:chExt cx="1915182" cy="509690"/>
            </a:xfrm>
            <a:grpFill/>
          </p:grpSpPr>
          <p:sp>
            <p:nvSpPr>
              <p:cNvPr id="204" name="Elipse 203">
                <a:extLst>
                  <a:ext uri="{FF2B5EF4-FFF2-40B4-BE49-F238E27FC236}">
                    <a16:creationId xmlns:a16="http://schemas.microsoft.com/office/drawing/2014/main" id="{55501934-2E55-4341-9602-7BAABCC317ED}"/>
                  </a:ext>
                </a:extLst>
              </p:cNvPr>
              <p:cNvSpPr/>
              <p:nvPr/>
            </p:nvSpPr>
            <p:spPr>
              <a:xfrm>
                <a:off x="10024281" y="5563378"/>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05" name="Elipse 204">
                <a:extLst>
                  <a:ext uri="{FF2B5EF4-FFF2-40B4-BE49-F238E27FC236}">
                    <a16:creationId xmlns:a16="http://schemas.microsoft.com/office/drawing/2014/main" id="{E649D17D-9B40-4F56-92BA-7E6D9687809A}"/>
                  </a:ext>
                </a:extLst>
              </p:cNvPr>
              <p:cNvSpPr/>
              <p:nvPr/>
            </p:nvSpPr>
            <p:spPr>
              <a:xfrm>
                <a:off x="10200743" y="5834617"/>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06" name="Elipse 205">
                <a:extLst>
                  <a:ext uri="{FF2B5EF4-FFF2-40B4-BE49-F238E27FC236}">
                    <a16:creationId xmlns:a16="http://schemas.microsoft.com/office/drawing/2014/main" id="{821522B8-AA9F-499B-8403-A6B2D40BBB84}"/>
                  </a:ext>
                </a:extLst>
              </p:cNvPr>
              <p:cNvSpPr/>
              <p:nvPr/>
            </p:nvSpPr>
            <p:spPr>
              <a:xfrm>
                <a:off x="10359813" y="5610106"/>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07" name="Elipse 206">
                <a:extLst>
                  <a:ext uri="{FF2B5EF4-FFF2-40B4-BE49-F238E27FC236}">
                    <a16:creationId xmlns:a16="http://schemas.microsoft.com/office/drawing/2014/main" id="{992FF72E-A58E-4577-BBBD-5AF12EDFA2E5}"/>
                  </a:ext>
                </a:extLst>
              </p:cNvPr>
              <p:cNvSpPr/>
              <p:nvPr/>
            </p:nvSpPr>
            <p:spPr>
              <a:xfrm>
                <a:off x="10267169" y="5443558"/>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08" name="Elipse 207">
                <a:extLst>
                  <a:ext uri="{FF2B5EF4-FFF2-40B4-BE49-F238E27FC236}">
                    <a16:creationId xmlns:a16="http://schemas.microsoft.com/office/drawing/2014/main" id="{B2F99578-313A-4396-87AA-BA409B35F745}"/>
                  </a:ext>
                </a:extLst>
              </p:cNvPr>
              <p:cNvSpPr/>
              <p:nvPr/>
            </p:nvSpPr>
            <p:spPr>
              <a:xfrm>
                <a:off x="9843306" y="5397839"/>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09" name="Elipse 208">
                <a:extLst>
                  <a:ext uri="{FF2B5EF4-FFF2-40B4-BE49-F238E27FC236}">
                    <a16:creationId xmlns:a16="http://schemas.microsoft.com/office/drawing/2014/main" id="{E81E11EC-7919-4977-9DB7-D752D46EF54E}"/>
                  </a:ext>
                </a:extLst>
              </p:cNvPr>
              <p:cNvSpPr/>
              <p:nvPr/>
            </p:nvSpPr>
            <p:spPr>
              <a:xfrm>
                <a:off x="9999301" y="5729436"/>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0" name="Elipse 209">
                <a:extLst>
                  <a:ext uri="{FF2B5EF4-FFF2-40B4-BE49-F238E27FC236}">
                    <a16:creationId xmlns:a16="http://schemas.microsoft.com/office/drawing/2014/main" id="{E135F50F-B305-4AD0-A0B1-17FC1CD97CCC}"/>
                  </a:ext>
                </a:extLst>
              </p:cNvPr>
              <p:cNvSpPr/>
              <p:nvPr/>
            </p:nvSpPr>
            <p:spPr>
              <a:xfrm>
                <a:off x="10405532" y="5419670"/>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1" name="Elipse 210">
                <a:extLst>
                  <a:ext uri="{FF2B5EF4-FFF2-40B4-BE49-F238E27FC236}">
                    <a16:creationId xmlns:a16="http://schemas.microsoft.com/office/drawing/2014/main" id="{171E7B81-D9A4-483E-9342-B4B9CD4EF3E1}"/>
                  </a:ext>
                </a:extLst>
              </p:cNvPr>
              <p:cNvSpPr/>
              <p:nvPr/>
            </p:nvSpPr>
            <p:spPr>
              <a:xfrm>
                <a:off x="10207622" y="5644450"/>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2" name="Elipse 211">
                <a:extLst>
                  <a:ext uri="{FF2B5EF4-FFF2-40B4-BE49-F238E27FC236}">
                    <a16:creationId xmlns:a16="http://schemas.microsoft.com/office/drawing/2014/main" id="{9133390F-7381-4CC6-8E88-70376543E3AA}"/>
                  </a:ext>
                </a:extLst>
              </p:cNvPr>
              <p:cNvSpPr/>
              <p:nvPr/>
            </p:nvSpPr>
            <p:spPr>
              <a:xfrm>
                <a:off x="9862611" y="5616364"/>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3" name="Elipse 212">
                <a:extLst>
                  <a:ext uri="{FF2B5EF4-FFF2-40B4-BE49-F238E27FC236}">
                    <a16:creationId xmlns:a16="http://schemas.microsoft.com/office/drawing/2014/main" id="{80B4238B-3CA9-4F09-A332-1F6FC8811016}"/>
                  </a:ext>
                </a:extLst>
              </p:cNvPr>
              <p:cNvSpPr/>
              <p:nvPr/>
            </p:nvSpPr>
            <p:spPr>
              <a:xfrm>
                <a:off x="11279507" y="5536185"/>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4" name="Elipse 213">
                <a:extLst>
                  <a:ext uri="{FF2B5EF4-FFF2-40B4-BE49-F238E27FC236}">
                    <a16:creationId xmlns:a16="http://schemas.microsoft.com/office/drawing/2014/main" id="{084F3E0D-F33D-433B-B0CA-030EA42C05DF}"/>
                  </a:ext>
                </a:extLst>
              </p:cNvPr>
              <p:cNvSpPr/>
              <p:nvPr/>
            </p:nvSpPr>
            <p:spPr>
              <a:xfrm>
                <a:off x="11455969" y="5807424"/>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5" name="Elipse 214">
                <a:extLst>
                  <a:ext uri="{FF2B5EF4-FFF2-40B4-BE49-F238E27FC236}">
                    <a16:creationId xmlns:a16="http://schemas.microsoft.com/office/drawing/2014/main" id="{F36952AF-6132-48EF-9046-CB205CBD0AD6}"/>
                  </a:ext>
                </a:extLst>
              </p:cNvPr>
              <p:cNvSpPr/>
              <p:nvPr/>
            </p:nvSpPr>
            <p:spPr>
              <a:xfrm>
                <a:off x="11615039" y="5582913"/>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6" name="Elipse 215">
                <a:extLst>
                  <a:ext uri="{FF2B5EF4-FFF2-40B4-BE49-F238E27FC236}">
                    <a16:creationId xmlns:a16="http://schemas.microsoft.com/office/drawing/2014/main" id="{0E05DE0D-5D89-4243-B7CC-3DE840771017}"/>
                  </a:ext>
                </a:extLst>
              </p:cNvPr>
              <p:cNvSpPr/>
              <p:nvPr/>
            </p:nvSpPr>
            <p:spPr>
              <a:xfrm>
                <a:off x="11522395" y="5416365"/>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7" name="Elipse 216">
                <a:extLst>
                  <a:ext uri="{FF2B5EF4-FFF2-40B4-BE49-F238E27FC236}">
                    <a16:creationId xmlns:a16="http://schemas.microsoft.com/office/drawing/2014/main" id="{5CF31F22-8BA4-4653-BCA9-0B0EE4C8A94E}"/>
                  </a:ext>
                </a:extLst>
              </p:cNvPr>
              <p:cNvSpPr/>
              <p:nvPr/>
            </p:nvSpPr>
            <p:spPr>
              <a:xfrm>
                <a:off x="11098532" y="5370646"/>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8" name="Elipse 217">
                <a:extLst>
                  <a:ext uri="{FF2B5EF4-FFF2-40B4-BE49-F238E27FC236}">
                    <a16:creationId xmlns:a16="http://schemas.microsoft.com/office/drawing/2014/main" id="{509595FD-E84E-4239-80A9-467AA07313E9}"/>
                  </a:ext>
                </a:extLst>
              </p:cNvPr>
              <p:cNvSpPr/>
              <p:nvPr/>
            </p:nvSpPr>
            <p:spPr>
              <a:xfrm>
                <a:off x="11254527" y="5702243"/>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19" name="Elipse 218">
                <a:extLst>
                  <a:ext uri="{FF2B5EF4-FFF2-40B4-BE49-F238E27FC236}">
                    <a16:creationId xmlns:a16="http://schemas.microsoft.com/office/drawing/2014/main" id="{C6AC4604-36C3-474D-BA75-B22528759552}"/>
                  </a:ext>
                </a:extLst>
              </p:cNvPr>
              <p:cNvSpPr/>
              <p:nvPr/>
            </p:nvSpPr>
            <p:spPr>
              <a:xfrm>
                <a:off x="11660758" y="5392477"/>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20" name="Elipse 219">
                <a:extLst>
                  <a:ext uri="{FF2B5EF4-FFF2-40B4-BE49-F238E27FC236}">
                    <a16:creationId xmlns:a16="http://schemas.microsoft.com/office/drawing/2014/main" id="{162F0847-A88B-4379-A151-5487AC162478}"/>
                  </a:ext>
                </a:extLst>
              </p:cNvPr>
              <p:cNvSpPr/>
              <p:nvPr/>
            </p:nvSpPr>
            <p:spPr>
              <a:xfrm>
                <a:off x="11462848" y="5617257"/>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21" name="Elipse 220">
                <a:extLst>
                  <a:ext uri="{FF2B5EF4-FFF2-40B4-BE49-F238E27FC236}">
                    <a16:creationId xmlns:a16="http://schemas.microsoft.com/office/drawing/2014/main" id="{30D51F20-5F28-4898-A4F3-BD64882B68AB}"/>
                  </a:ext>
                </a:extLst>
              </p:cNvPr>
              <p:cNvSpPr/>
              <p:nvPr/>
            </p:nvSpPr>
            <p:spPr>
              <a:xfrm>
                <a:off x="11117837" y="5589171"/>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grpSp>
        <p:grpSp>
          <p:nvGrpSpPr>
            <p:cNvPr id="263" name="Grupo 262">
              <a:extLst>
                <a:ext uri="{FF2B5EF4-FFF2-40B4-BE49-F238E27FC236}">
                  <a16:creationId xmlns:a16="http://schemas.microsoft.com/office/drawing/2014/main" id="{83E2E54E-5742-40B2-9F83-2A54C9DF4436}"/>
                </a:ext>
              </a:extLst>
            </p:cNvPr>
            <p:cNvGrpSpPr/>
            <p:nvPr/>
          </p:nvGrpSpPr>
          <p:grpSpPr>
            <a:xfrm>
              <a:off x="358461" y="4808173"/>
              <a:ext cx="659956" cy="482497"/>
              <a:chOff x="358461" y="4808173"/>
              <a:chExt cx="659956" cy="482497"/>
            </a:xfrm>
            <a:grpFill/>
          </p:grpSpPr>
          <p:sp>
            <p:nvSpPr>
              <p:cNvPr id="222" name="Elipse 221">
                <a:extLst>
                  <a:ext uri="{FF2B5EF4-FFF2-40B4-BE49-F238E27FC236}">
                    <a16:creationId xmlns:a16="http://schemas.microsoft.com/office/drawing/2014/main" id="{A18592B5-41A2-407E-81FD-11BED1AC44F3}"/>
                  </a:ext>
                </a:extLst>
              </p:cNvPr>
              <p:cNvSpPr/>
              <p:nvPr/>
            </p:nvSpPr>
            <p:spPr>
              <a:xfrm>
                <a:off x="539436" y="4973712"/>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23" name="Elipse 222">
                <a:extLst>
                  <a:ext uri="{FF2B5EF4-FFF2-40B4-BE49-F238E27FC236}">
                    <a16:creationId xmlns:a16="http://schemas.microsoft.com/office/drawing/2014/main" id="{C90C0F00-CD1F-4A83-B001-86D9A3BEFD66}"/>
                  </a:ext>
                </a:extLst>
              </p:cNvPr>
              <p:cNvSpPr/>
              <p:nvPr/>
            </p:nvSpPr>
            <p:spPr>
              <a:xfrm>
                <a:off x="715898" y="5244951"/>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24" name="Elipse 223">
                <a:extLst>
                  <a:ext uri="{FF2B5EF4-FFF2-40B4-BE49-F238E27FC236}">
                    <a16:creationId xmlns:a16="http://schemas.microsoft.com/office/drawing/2014/main" id="{DCCD5FF9-7B85-4EFD-AAA1-4869FADF6586}"/>
                  </a:ext>
                </a:extLst>
              </p:cNvPr>
              <p:cNvSpPr/>
              <p:nvPr/>
            </p:nvSpPr>
            <p:spPr>
              <a:xfrm>
                <a:off x="874968" y="5020440"/>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25" name="Elipse 224">
                <a:extLst>
                  <a:ext uri="{FF2B5EF4-FFF2-40B4-BE49-F238E27FC236}">
                    <a16:creationId xmlns:a16="http://schemas.microsoft.com/office/drawing/2014/main" id="{13370F11-9791-4362-87D2-D3CF0E718458}"/>
                  </a:ext>
                </a:extLst>
              </p:cNvPr>
              <p:cNvSpPr/>
              <p:nvPr/>
            </p:nvSpPr>
            <p:spPr>
              <a:xfrm>
                <a:off x="782324" y="4853892"/>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26" name="Elipse 225">
                <a:extLst>
                  <a:ext uri="{FF2B5EF4-FFF2-40B4-BE49-F238E27FC236}">
                    <a16:creationId xmlns:a16="http://schemas.microsoft.com/office/drawing/2014/main" id="{B72BCE45-822A-4B08-9D89-832C25B3DDA3}"/>
                  </a:ext>
                </a:extLst>
              </p:cNvPr>
              <p:cNvSpPr/>
              <p:nvPr/>
            </p:nvSpPr>
            <p:spPr>
              <a:xfrm>
                <a:off x="358461" y="4808173"/>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27" name="Elipse 226">
                <a:extLst>
                  <a:ext uri="{FF2B5EF4-FFF2-40B4-BE49-F238E27FC236}">
                    <a16:creationId xmlns:a16="http://schemas.microsoft.com/office/drawing/2014/main" id="{958807AB-6585-400E-B242-194796B5F264}"/>
                  </a:ext>
                </a:extLst>
              </p:cNvPr>
              <p:cNvSpPr/>
              <p:nvPr/>
            </p:nvSpPr>
            <p:spPr>
              <a:xfrm>
                <a:off x="514456" y="5139770"/>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28" name="Elipse 227">
                <a:extLst>
                  <a:ext uri="{FF2B5EF4-FFF2-40B4-BE49-F238E27FC236}">
                    <a16:creationId xmlns:a16="http://schemas.microsoft.com/office/drawing/2014/main" id="{F8F39D73-2E51-4001-B35A-76DB33629858}"/>
                  </a:ext>
                </a:extLst>
              </p:cNvPr>
              <p:cNvSpPr/>
              <p:nvPr/>
            </p:nvSpPr>
            <p:spPr>
              <a:xfrm>
                <a:off x="920687" y="4830004"/>
                <a:ext cx="97730" cy="97730"/>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29" name="Elipse 228">
                <a:extLst>
                  <a:ext uri="{FF2B5EF4-FFF2-40B4-BE49-F238E27FC236}">
                    <a16:creationId xmlns:a16="http://schemas.microsoft.com/office/drawing/2014/main" id="{865639FA-BEBF-4B48-83C3-6054CDA1799B}"/>
                  </a:ext>
                </a:extLst>
              </p:cNvPr>
              <p:cNvSpPr/>
              <p:nvPr/>
            </p:nvSpPr>
            <p:spPr>
              <a:xfrm>
                <a:off x="722777" y="5054784"/>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sp>
            <p:nvSpPr>
              <p:cNvPr id="230" name="Elipse 229">
                <a:extLst>
                  <a:ext uri="{FF2B5EF4-FFF2-40B4-BE49-F238E27FC236}">
                    <a16:creationId xmlns:a16="http://schemas.microsoft.com/office/drawing/2014/main" id="{E1CCB5C6-F925-4899-A6E9-CDB6FB4FBE6A}"/>
                  </a:ext>
                </a:extLst>
              </p:cNvPr>
              <p:cNvSpPr/>
              <p:nvPr/>
            </p:nvSpPr>
            <p:spPr>
              <a:xfrm>
                <a:off x="377766" y="5026698"/>
                <a:ext cx="45719" cy="45719"/>
              </a:xfrm>
              <a:prstGeom prst="ellipse">
                <a:avLst/>
              </a:prstGeom>
              <a:grpFill/>
              <a:ln>
                <a:solidFill>
                  <a:schemeClr val="bg2">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p>
            </p:txBody>
          </p:sp>
        </p:grpSp>
        <p:sp>
          <p:nvSpPr>
            <p:cNvPr id="231" name="Nube 230">
              <a:extLst>
                <a:ext uri="{FF2B5EF4-FFF2-40B4-BE49-F238E27FC236}">
                  <a16:creationId xmlns:a16="http://schemas.microsoft.com/office/drawing/2014/main" id="{CCDAC562-99B8-4EA5-89A8-51DE4DFEE1F8}"/>
                </a:ext>
              </a:extLst>
            </p:cNvPr>
            <p:cNvSpPr/>
            <p:nvPr/>
          </p:nvSpPr>
          <p:spPr>
            <a:xfrm>
              <a:off x="2635385" y="4830004"/>
              <a:ext cx="462849" cy="359300"/>
            </a:xfrm>
            <a:prstGeom prst="cloud">
              <a:avLst/>
            </a:prstGeom>
            <a:grp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232" name="Nube 231">
              <a:extLst>
                <a:ext uri="{FF2B5EF4-FFF2-40B4-BE49-F238E27FC236}">
                  <a16:creationId xmlns:a16="http://schemas.microsoft.com/office/drawing/2014/main" id="{D46FEA3D-292E-4BB2-B472-5FD709499BAD}"/>
                </a:ext>
              </a:extLst>
            </p:cNvPr>
            <p:cNvSpPr/>
            <p:nvPr/>
          </p:nvSpPr>
          <p:spPr>
            <a:xfrm>
              <a:off x="4235716" y="5288849"/>
              <a:ext cx="462849" cy="359300"/>
            </a:xfrm>
            <a:prstGeom prst="cloud">
              <a:avLst/>
            </a:prstGeom>
            <a:grp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233" name="Nube 232">
              <a:extLst>
                <a:ext uri="{FF2B5EF4-FFF2-40B4-BE49-F238E27FC236}">
                  <a16:creationId xmlns:a16="http://schemas.microsoft.com/office/drawing/2014/main" id="{4BBDA11B-AACD-4E97-8E6A-7F8C5C860D64}"/>
                </a:ext>
              </a:extLst>
            </p:cNvPr>
            <p:cNvSpPr/>
            <p:nvPr/>
          </p:nvSpPr>
          <p:spPr>
            <a:xfrm>
              <a:off x="6228177" y="5057850"/>
              <a:ext cx="462849" cy="359300"/>
            </a:xfrm>
            <a:prstGeom prst="cloud">
              <a:avLst/>
            </a:prstGeom>
            <a:grp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234" name="Nube 233">
              <a:extLst>
                <a:ext uri="{FF2B5EF4-FFF2-40B4-BE49-F238E27FC236}">
                  <a16:creationId xmlns:a16="http://schemas.microsoft.com/office/drawing/2014/main" id="{1283CBFF-D700-4B8B-B70B-3B36211AB3BF}"/>
                </a:ext>
              </a:extLst>
            </p:cNvPr>
            <p:cNvSpPr/>
            <p:nvPr/>
          </p:nvSpPr>
          <p:spPr>
            <a:xfrm>
              <a:off x="10648067" y="4880311"/>
              <a:ext cx="462849" cy="359300"/>
            </a:xfrm>
            <a:prstGeom prst="cloud">
              <a:avLst/>
            </a:prstGeom>
            <a:grp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235" name="Nube 234">
              <a:extLst>
                <a:ext uri="{FF2B5EF4-FFF2-40B4-BE49-F238E27FC236}">
                  <a16:creationId xmlns:a16="http://schemas.microsoft.com/office/drawing/2014/main" id="{F7395042-2E54-4609-A29B-BAEE7972AA18}"/>
                </a:ext>
              </a:extLst>
            </p:cNvPr>
            <p:cNvSpPr/>
            <p:nvPr/>
          </p:nvSpPr>
          <p:spPr>
            <a:xfrm>
              <a:off x="8998115" y="5681670"/>
              <a:ext cx="462849" cy="359300"/>
            </a:xfrm>
            <a:prstGeom prst="cloud">
              <a:avLst/>
            </a:prstGeom>
            <a:grp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grpSp>
      <p:sp>
        <p:nvSpPr>
          <p:cNvPr id="283" name="Bocadillo: ovalado 282">
            <a:extLst>
              <a:ext uri="{FF2B5EF4-FFF2-40B4-BE49-F238E27FC236}">
                <a16:creationId xmlns:a16="http://schemas.microsoft.com/office/drawing/2014/main" id="{81D60842-318C-4AFB-B972-D164E94117F2}"/>
              </a:ext>
            </a:extLst>
          </p:cNvPr>
          <p:cNvSpPr/>
          <p:nvPr/>
        </p:nvSpPr>
        <p:spPr>
          <a:xfrm>
            <a:off x="6484100" y="3176464"/>
            <a:ext cx="916502" cy="757250"/>
          </a:xfrm>
          <a:prstGeom prst="wedgeEllipseCallout">
            <a:avLst>
              <a:gd name="adj1" fmla="val -44148"/>
              <a:gd name="adj2" fmla="val 73824"/>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2" name="Slide Number Placeholder 1">
            <a:extLst>
              <a:ext uri="{FF2B5EF4-FFF2-40B4-BE49-F238E27FC236}">
                <a16:creationId xmlns:a16="http://schemas.microsoft.com/office/drawing/2014/main" id="{5AE239E2-9CC8-4F9F-93AA-75579163273C}"/>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2</a:t>
            </a:fld>
            <a:endParaRPr lang="es"/>
          </a:p>
        </p:txBody>
      </p:sp>
    </p:spTree>
    <p:extLst>
      <p:ext uri="{BB962C8B-B14F-4D97-AF65-F5344CB8AC3E}">
        <p14:creationId xmlns:p14="http://schemas.microsoft.com/office/powerpoint/2010/main" val="364740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438097"/>
            <a:ext cx="8520600" cy="572700"/>
          </a:xfrm>
          <a:prstGeom prst="rect">
            <a:avLst/>
          </a:prstGeom>
        </p:spPr>
        <p:txBody>
          <a:bodyPr spcFirstLastPara="1" wrap="square" lIns="91425" tIns="91425" rIns="91425" bIns="91425" anchor="t" anchorCtr="0">
            <a:normAutofit fontScale="90000"/>
          </a:bodyPr>
          <a:lstStyle/>
          <a:p>
            <a:pPr marL="0" lvl="0" indent="0" algn="just" rtl="0">
              <a:spcBef>
                <a:spcPts val="0"/>
              </a:spcBef>
              <a:spcAft>
                <a:spcPts val="0"/>
              </a:spcAft>
              <a:buNone/>
            </a:pPr>
            <a:r>
              <a:rPr lang="en-US" dirty="0">
                <a:latin typeface="Leelawadee UI Semilight" panose="020B0402040204020203" pitchFamily="34" charset="-34"/>
                <a:cs typeface="Leelawadee UI Semilight" panose="020B0402040204020203" pitchFamily="34" charset="-34"/>
              </a:rPr>
              <a:t>Air pollution in </a:t>
            </a:r>
            <a:r>
              <a:rPr lang="en-US" dirty="0">
                <a:solidFill>
                  <a:srgbClr val="003399"/>
                </a:solidFill>
                <a:latin typeface="Leelawadee UI Semilight" panose="020B0402040204020203" pitchFamily="34" charset="-34"/>
                <a:cs typeface="Leelawadee UI Semilight" panose="020B0402040204020203" pitchFamily="34" charset="-34"/>
              </a:rPr>
              <a:t>numbers</a:t>
            </a:r>
            <a:endParaRPr dirty="0">
              <a:solidFill>
                <a:srgbClr val="003399"/>
              </a:solidFill>
              <a:latin typeface="Leelawadee UI Semilight" panose="020B0402040204020203" pitchFamily="34" charset="-34"/>
              <a:cs typeface="Leelawadee UI Semilight" panose="020B0402040204020203" pitchFamily="34" charset="-34"/>
            </a:endParaRPr>
          </a:p>
        </p:txBody>
      </p:sp>
      <p:grpSp>
        <p:nvGrpSpPr>
          <p:cNvPr id="26" name="Group 25">
            <a:extLst>
              <a:ext uri="{FF2B5EF4-FFF2-40B4-BE49-F238E27FC236}">
                <a16:creationId xmlns:a16="http://schemas.microsoft.com/office/drawing/2014/main" id="{459FF799-8633-4D26-953A-ED17C64E3BEB}"/>
              </a:ext>
            </a:extLst>
          </p:cNvPr>
          <p:cNvGrpSpPr/>
          <p:nvPr/>
        </p:nvGrpSpPr>
        <p:grpSpPr>
          <a:xfrm>
            <a:off x="544895" y="1274300"/>
            <a:ext cx="2185220" cy="1328671"/>
            <a:chOff x="131613" y="1296765"/>
            <a:chExt cx="2185220" cy="1328671"/>
          </a:xfrm>
        </p:grpSpPr>
        <p:sp>
          <p:nvSpPr>
            <p:cNvPr id="18" name="Rectangle: Rounded Corners 17">
              <a:extLst>
                <a:ext uri="{FF2B5EF4-FFF2-40B4-BE49-F238E27FC236}">
                  <a16:creationId xmlns:a16="http://schemas.microsoft.com/office/drawing/2014/main" id="{A5DB3001-92C0-45BE-8471-153674E6B045}"/>
                </a:ext>
              </a:extLst>
            </p:cNvPr>
            <p:cNvSpPr/>
            <p:nvPr/>
          </p:nvSpPr>
          <p:spPr>
            <a:xfrm>
              <a:off x="131613" y="1296765"/>
              <a:ext cx="2185220" cy="1328671"/>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latin typeface="Leelawadee UI" panose="020B0502040204020203" pitchFamily="34" charset="-34"/>
                <a:cs typeface="Leelawadee UI" panose="020B0502040204020203" pitchFamily="34" charset="-34"/>
              </a:endParaRPr>
            </a:p>
          </p:txBody>
        </p:sp>
        <p:sp>
          <p:nvSpPr>
            <p:cNvPr id="2" name="TextBox 1">
              <a:extLst>
                <a:ext uri="{FF2B5EF4-FFF2-40B4-BE49-F238E27FC236}">
                  <a16:creationId xmlns:a16="http://schemas.microsoft.com/office/drawing/2014/main" id="{45DBB855-42D3-49E7-BB30-458F497E2534}"/>
                </a:ext>
              </a:extLst>
            </p:cNvPr>
            <p:cNvSpPr txBox="1"/>
            <p:nvPr/>
          </p:nvSpPr>
          <p:spPr>
            <a:xfrm>
              <a:off x="172774" y="1943737"/>
              <a:ext cx="2018596" cy="461665"/>
            </a:xfrm>
            <a:prstGeom prst="rect">
              <a:avLst/>
            </a:prstGeom>
            <a:noFill/>
          </p:spPr>
          <p:txBody>
            <a:bodyPr wrap="square" rtlCol="0">
              <a:spAutoFit/>
            </a:bodyPr>
            <a:lstStyle/>
            <a:p>
              <a:pPr algn="just"/>
              <a:r>
                <a:rPr lang="en-US" sz="1200" dirty="0">
                  <a:latin typeface="Leelawadee UI" panose="020B0502040204020203" pitchFamily="34" charset="-34"/>
                  <a:cs typeface="Leelawadee UI" panose="020B0502040204020203" pitchFamily="34" charset="-34"/>
                </a:rPr>
                <a:t>Deaths in 2023 attributed to PM</a:t>
              </a:r>
              <a:r>
                <a:rPr lang="en-US" sz="1200" baseline="-25000" dirty="0">
                  <a:latin typeface="Leelawadee UI" panose="020B0502040204020203" pitchFamily="34" charset="-34"/>
                  <a:cs typeface="Leelawadee UI" panose="020B0502040204020203" pitchFamily="34" charset="-34"/>
                </a:rPr>
                <a:t>2.5 </a:t>
              </a:r>
              <a:r>
                <a:rPr lang="en-US" sz="1200" dirty="0">
                  <a:latin typeface="Leelawadee UI" panose="020B0502040204020203" pitchFamily="34" charset="-34"/>
                  <a:cs typeface="Leelawadee UI" panose="020B0502040204020203" pitchFamily="34" charset="-34"/>
                </a:rPr>
                <a:t>in the EU </a:t>
              </a:r>
            </a:p>
          </p:txBody>
        </p:sp>
        <p:sp>
          <p:nvSpPr>
            <p:cNvPr id="3" name="TextBox 2">
              <a:extLst>
                <a:ext uri="{FF2B5EF4-FFF2-40B4-BE49-F238E27FC236}">
                  <a16:creationId xmlns:a16="http://schemas.microsoft.com/office/drawing/2014/main" id="{EC26BD21-E0E2-475F-BE0F-6CA971B2D026}"/>
                </a:ext>
              </a:extLst>
            </p:cNvPr>
            <p:cNvSpPr txBox="1"/>
            <p:nvPr/>
          </p:nvSpPr>
          <p:spPr>
            <a:xfrm>
              <a:off x="228601" y="1341534"/>
              <a:ext cx="1967344" cy="584775"/>
            </a:xfrm>
            <a:prstGeom prst="rect">
              <a:avLst/>
            </a:prstGeom>
            <a:noFill/>
          </p:spPr>
          <p:txBody>
            <a:bodyPr wrap="square" rtlCol="0">
              <a:spAutoFit/>
            </a:bodyPr>
            <a:lstStyle/>
            <a:p>
              <a:pPr algn="just"/>
              <a:r>
                <a:rPr lang="en-US" sz="3200" b="1" dirty="0">
                  <a:latin typeface="Leelawadee UI" panose="020B0502040204020203" pitchFamily="34" charset="-34"/>
                  <a:cs typeface="Leelawadee UI" panose="020B0502040204020203" pitchFamily="34" charset="-34"/>
                </a:rPr>
                <a:t>180.000 </a:t>
              </a:r>
            </a:p>
          </p:txBody>
        </p:sp>
      </p:grpSp>
      <p:grpSp>
        <p:nvGrpSpPr>
          <p:cNvPr id="29" name="Group 28">
            <a:extLst>
              <a:ext uri="{FF2B5EF4-FFF2-40B4-BE49-F238E27FC236}">
                <a16:creationId xmlns:a16="http://schemas.microsoft.com/office/drawing/2014/main" id="{83DB9631-5B7D-4EF8-B94F-D4479A26F8BF}"/>
              </a:ext>
            </a:extLst>
          </p:cNvPr>
          <p:cNvGrpSpPr/>
          <p:nvPr/>
        </p:nvGrpSpPr>
        <p:grpSpPr>
          <a:xfrm>
            <a:off x="514113" y="2791887"/>
            <a:ext cx="2401661" cy="1328671"/>
            <a:chOff x="2301957" y="1292549"/>
            <a:chExt cx="2401661" cy="1328671"/>
          </a:xfrm>
        </p:grpSpPr>
        <p:sp>
          <p:nvSpPr>
            <p:cNvPr id="19" name="TextBox 18">
              <a:extLst>
                <a:ext uri="{FF2B5EF4-FFF2-40B4-BE49-F238E27FC236}">
                  <a16:creationId xmlns:a16="http://schemas.microsoft.com/office/drawing/2014/main" id="{59E07BA4-E7A4-4D25-A2C2-A0F6136324D3}"/>
                </a:ext>
              </a:extLst>
            </p:cNvPr>
            <p:cNvSpPr txBox="1"/>
            <p:nvPr/>
          </p:nvSpPr>
          <p:spPr>
            <a:xfrm>
              <a:off x="2736274" y="1330164"/>
              <a:ext cx="1967344" cy="584775"/>
            </a:xfrm>
            <a:prstGeom prst="rect">
              <a:avLst/>
            </a:prstGeom>
            <a:noFill/>
          </p:spPr>
          <p:txBody>
            <a:bodyPr wrap="square" rtlCol="0">
              <a:spAutoFit/>
            </a:bodyPr>
            <a:lstStyle/>
            <a:p>
              <a:pPr algn="just"/>
              <a:r>
                <a:rPr lang="es-ES" sz="3200" b="1" dirty="0">
                  <a:latin typeface="Leelawadee UI" panose="020B0502040204020203" pitchFamily="34" charset="-34"/>
                  <a:cs typeface="Leelawadee UI" panose="020B0502040204020203" pitchFamily="34" charset="-34"/>
                </a:rPr>
                <a:t>2050</a:t>
              </a:r>
              <a:endParaRPr lang="en-US" sz="3200" b="1" dirty="0">
                <a:latin typeface="Leelawadee UI" panose="020B0502040204020203" pitchFamily="34" charset="-34"/>
                <a:cs typeface="Leelawadee UI" panose="020B0502040204020203" pitchFamily="34" charset="-34"/>
              </a:endParaRPr>
            </a:p>
          </p:txBody>
        </p:sp>
        <p:grpSp>
          <p:nvGrpSpPr>
            <p:cNvPr id="25" name="Group 24">
              <a:extLst>
                <a:ext uri="{FF2B5EF4-FFF2-40B4-BE49-F238E27FC236}">
                  <a16:creationId xmlns:a16="http://schemas.microsoft.com/office/drawing/2014/main" id="{DEE57C40-D654-4604-9D1B-B7E2ED3DAE9E}"/>
                </a:ext>
              </a:extLst>
            </p:cNvPr>
            <p:cNvGrpSpPr/>
            <p:nvPr/>
          </p:nvGrpSpPr>
          <p:grpSpPr>
            <a:xfrm>
              <a:off x="2301957" y="1292549"/>
              <a:ext cx="2185220" cy="1328671"/>
              <a:chOff x="2288103" y="1292549"/>
              <a:chExt cx="2185220" cy="1328671"/>
            </a:xfrm>
          </p:grpSpPr>
          <p:sp>
            <p:nvSpPr>
              <p:cNvPr id="20" name="TextBox 19">
                <a:extLst>
                  <a:ext uri="{FF2B5EF4-FFF2-40B4-BE49-F238E27FC236}">
                    <a16:creationId xmlns:a16="http://schemas.microsoft.com/office/drawing/2014/main" id="{452207F3-8196-4D99-AD8D-C90078D55CFC}"/>
                  </a:ext>
                </a:extLst>
              </p:cNvPr>
              <p:cNvSpPr txBox="1"/>
              <p:nvPr/>
            </p:nvSpPr>
            <p:spPr>
              <a:xfrm>
                <a:off x="2438592" y="1952554"/>
                <a:ext cx="1883462" cy="461665"/>
              </a:xfrm>
              <a:prstGeom prst="rect">
                <a:avLst/>
              </a:prstGeom>
              <a:noFill/>
            </p:spPr>
            <p:txBody>
              <a:bodyPr wrap="square" rtlCol="0">
                <a:spAutoFit/>
              </a:bodyPr>
              <a:lstStyle/>
              <a:p>
                <a:pPr algn="just"/>
                <a:r>
                  <a:rPr lang="es-ES" sz="1200" dirty="0">
                    <a:latin typeface="Leelawadee UI" panose="020B0502040204020203" pitchFamily="34" charset="-34"/>
                    <a:cs typeface="Leelawadee UI" panose="020B0502040204020203" pitchFamily="34" charset="-34"/>
                  </a:rPr>
                  <a:t>F</a:t>
                </a:r>
                <a:r>
                  <a:rPr lang="en-US" sz="1200" dirty="0" err="1">
                    <a:latin typeface="Leelawadee UI" panose="020B0502040204020203" pitchFamily="34" charset="-34"/>
                    <a:cs typeface="Leelawadee UI" panose="020B0502040204020203" pitchFamily="34" charset="-34"/>
                  </a:rPr>
                  <a:t>irst</a:t>
                </a:r>
                <a:r>
                  <a:rPr lang="en-US" sz="1200" dirty="0">
                    <a:latin typeface="Leelawadee UI" panose="020B0502040204020203" pitchFamily="34" charset="-34"/>
                    <a:cs typeface="Leelawadee UI" panose="020B0502040204020203" pitchFamily="34" charset="-34"/>
                  </a:rPr>
                  <a:t> global cause of child mortality</a:t>
                </a:r>
              </a:p>
            </p:txBody>
          </p:sp>
          <p:sp>
            <p:nvSpPr>
              <p:cNvPr id="27" name="Rectangle: Rounded Corners 26">
                <a:extLst>
                  <a:ext uri="{FF2B5EF4-FFF2-40B4-BE49-F238E27FC236}">
                    <a16:creationId xmlns:a16="http://schemas.microsoft.com/office/drawing/2014/main" id="{202633E5-381B-452B-A215-FB19ECE52428}"/>
                  </a:ext>
                </a:extLst>
              </p:cNvPr>
              <p:cNvSpPr/>
              <p:nvPr/>
            </p:nvSpPr>
            <p:spPr>
              <a:xfrm>
                <a:off x="2288103" y="1292549"/>
                <a:ext cx="2185220" cy="1328671"/>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latin typeface="Leelawadee UI" panose="020B0502040204020203" pitchFamily="34" charset="-34"/>
                  <a:cs typeface="Leelawadee UI" panose="020B0502040204020203" pitchFamily="34" charset="-34"/>
                </a:endParaRPr>
              </a:p>
            </p:txBody>
          </p:sp>
        </p:grpSp>
      </p:grpSp>
      <p:grpSp>
        <p:nvGrpSpPr>
          <p:cNvPr id="30" name="Group 29">
            <a:extLst>
              <a:ext uri="{FF2B5EF4-FFF2-40B4-BE49-F238E27FC236}">
                <a16:creationId xmlns:a16="http://schemas.microsoft.com/office/drawing/2014/main" id="{A8BE2716-D958-4829-8ADA-01227D5176BC}"/>
              </a:ext>
            </a:extLst>
          </p:cNvPr>
          <p:cNvGrpSpPr/>
          <p:nvPr/>
        </p:nvGrpSpPr>
        <p:grpSpPr>
          <a:xfrm>
            <a:off x="2971537" y="1256936"/>
            <a:ext cx="2805167" cy="1328671"/>
            <a:chOff x="1588038" y="2847154"/>
            <a:chExt cx="2367434" cy="1328671"/>
          </a:xfrm>
        </p:grpSpPr>
        <p:sp>
          <p:nvSpPr>
            <p:cNvPr id="6" name="TextBox 5">
              <a:extLst>
                <a:ext uri="{FF2B5EF4-FFF2-40B4-BE49-F238E27FC236}">
                  <a16:creationId xmlns:a16="http://schemas.microsoft.com/office/drawing/2014/main" id="{36175B90-03AB-45CD-9279-25CEB09ED2AF}"/>
                </a:ext>
              </a:extLst>
            </p:cNvPr>
            <p:cNvSpPr txBox="1"/>
            <p:nvPr/>
          </p:nvSpPr>
          <p:spPr>
            <a:xfrm>
              <a:off x="1988128" y="2847154"/>
              <a:ext cx="1967344" cy="584775"/>
            </a:xfrm>
            <a:prstGeom prst="rect">
              <a:avLst/>
            </a:prstGeom>
            <a:noFill/>
          </p:spPr>
          <p:txBody>
            <a:bodyPr wrap="square" rtlCol="0">
              <a:spAutoFit/>
            </a:bodyPr>
            <a:lstStyle/>
            <a:p>
              <a:pPr algn="just"/>
              <a:r>
                <a:rPr lang="es-ES" sz="3200" b="1" dirty="0">
                  <a:latin typeface="Leelawadee UI" panose="020B0502040204020203" pitchFamily="34" charset="-34"/>
                  <a:cs typeface="Leelawadee UI" panose="020B0502040204020203" pitchFamily="34" charset="-34"/>
                </a:rPr>
                <a:t>#1</a:t>
              </a:r>
              <a:endParaRPr lang="en-US" sz="3200" b="1" dirty="0">
                <a:latin typeface="Leelawadee UI" panose="020B0502040204020203" pitchFamily="34" charset="-34"/>
                <a:cs typeface="Leelawadee UI" panose="020B0502040204020203" pitchFamily="34" charset="-34"/>
              </a:endParaRPr>
            </a:p>
          </p:txBody>
        </p:sp>
        <p:sp>
          <p:nvSpPr>
            <p:cNvPr id="7" name="TextBox 6">
              <a:extLst>
                <a:ext uri="{FF2B5EF4-FFF2-40B4-BE49-F238E27FC236}">
                  <a16:creationId xmlns:a16="http://schemas.microsoft.com/office/drawing/2014/main" id="{544ECAFC-1C47-4E61-A981-1F01837C78BC}"/>
                </a:ext>
              </a:extLst>
            </p:cNvPr>
            <p:cNvSpPr txBox="1"/>
            <p:nvPr/>
          </p:nvSpPr>
          <p:spPr>
            <a:xfrm>
              <a:off x="1611059" y="3379206"/>
              <a:ext cx="1760104" cy="461665"/>
            </a:xfrm>
            <a:prstGeom prst="rect">
              <a:avLst/>
            </a:prstGeom>
            <a:noFill/>
          </p:spPr>
          <p:txBody>
            <a:bodyPr wrap="square" rtlCol="0">
              <a:spAutoFit/>
            </a:bodyPr>
            <a:lstStyle/>
            <a:p>
              <a:pPr algn="just"/>
              <a:r>
                <a:rPr lang="en-US" sz="1200" dirty="0">
                  <a:latin typeface="Leelawadee UI" panose="020B0502040204020203" pitchFamily="34" charset="-34"/>
                  <a:cs typeface="Leelawadee UI" panose="020B0502040204020203" pitchFamily="34" charset="-34"/>
                </a:rPr>
                <a:t>Environmental health risk in Europe</a:t>
              </a:r>
            </a:p>
          </p:txBody>
        </p:sp>
        <p:sp>
          <p:nvSpPr>
            <p:cNvPr id="28" name="Rectangle: Rounded Corners 27">
              <a:extLst>
                <a:ext uri="{FF2B5EF4-FFF2-40B4-BE49-F238E27FC236}">
                  <a16:creationId xmlns:a16="http://schemas.microsoft.com/office/drawing/2014/main" id="{A9B254F9-868E-4E74-8564-4AF1B1BD2F7E}"/>
                </a:ext>
              </a:extLst>
            </p:cNvPr>
            <p:cNvSpPr/>
            <p:nvPr/>
          </p:nvSpPr>
          <p:spPr>
            <a:xfrm>
              <a:off x="1588038" y="2847154"/>
              <a:ext cx="1844227" cy="1328671"/>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latin typeface="Leelawadee UI" panose="020B0502040204020203" pitchFamily="34" charset="-34"/>
                <a:cs typeface="Leelawadee UI" panose="020B0502040204020203" pitchFamily="34" charset="-34"/>
              </a:endParaRPr>
            </a:p>
          </p:txBody>
        </p:sp>
      </p:grpSp>
      <p:grpSp>
        <p:nvGrpSpPr>
          <p:cNvPr id="5" name="Group 4">
            <a:extLst>
              <a:ext uri="{FF2B5EF4-FFF2-40B4-BE49-F238E27FC236}">
                <a16:creationId xmlns:a16="http://schemas.microsoft.com/office/drawing/2014/main" id="{22CEDA6C-64D7-4D46-9F6B-07B92EC66B82}"/>
              </a:ext>
            </a:extLst>
          </p:cNvPr>
          <p:cNvGrpSpPr/>
          <p:nvPr/>
        </p:nvGrpSpPr>
        <p:grpSpPr>
          <a:xfrm>
            <a:off x="5407194" y="1261973"/>
            <a:ext cx="2483759" cy="1328671"/>
            <a:chOff x="4426679" y="1284239"/>
            <a:chExt cx="2483759" cy="1328671"/>
          </a:xfrm>
        </p:grpSpPr>
        <p:sp>
          <p:nvSpPr>
            <p:cNvPr id="23" name="TextBox 22">
              <a:extLst>
                <a:ext uri="{FF2B5EF4-FFF2-40B4-BE49-F238E27FC236}">
                  <a16:creationId xmlns:a16="http://schemas.microsoft.com/office/drawing/2014/main" id="{07A45F89-3AEC-441C-BEB5-00543B115515}"/>
                </a:ext>
              </a:extLst>
            </p:cNvPr>
            <p:cNvSpPr txBox="1"/>
            <p:nvPr/>
          </p:nvSpPr>
          <p:spPr>
            <a:xfrm>
              <a:off x="4943094" y="1303467"/>
              <a:ext cx="1967344" cy="584775"/>
            </a:xfrm>
            <a:prstGeom prst="rect">
              <a:avLst/>
            </a:prstGeom>
            <a:noFill/>
          </p:spPr>
          <p:txBody>
            <a:bodyPr wrap="square" rtlCol="0">
              <a:spAutoFit/>
            </a:bodyPr>
            <a:lstStyle/>
            <a:p>
              <a:pPr algn="just"/>
              <a:r>
                <a:rPr lang="es-ES" sz="3200" b="1" dirty="0">
                  <a:latin typeface="Leelawadee UI" panose="020B0502040204020203" pitchFamily="34" charset="-34"/>
                  <a:cs typeface="Leelawadee UI" panose="020B0502040204020203" pitchFamily="34" charset="-34"/>
                </a:rPr>
                <a:t>&gt;70%</a:t>
              </a:r>
              <a:endParaRPr lang="en-US" sz="3200" b="1" dirty="0">
                <a:latin typeface="Leelawadee UI" panose="020B0502040204020203" pitchFamily="34" charset="-34"/>
                <a:cs typeface="Leelawadee UI" panose="020B0502040204020203" pitchFamily="34" charset="-34"/>
              </a:endParaRPr>
            </a:p>
          </p:txBody>
        </p:sp>
        <p:sp>
          <p:nvSpPr>
            <p:cNvPr id="24" name="TextBox 23">
              <a:extLst>
                <a:ext uri="{FF2B5EF4-FFF2-40B4-BE49-F238E27FC236}">
                  <a16:creationId xmlns:a16="http://schemas.microsoft.com/office/drawing/2014/main" id="{CA8C260B-3735-4BEA-96CC-39426D80246E}"/>
                </a:ext>
              </a:extLst>
            </p:cNvPr>
            <p:cNvSpPr txBox="1"/>
            <p:nvPr/>
          </p:nvSpPr>
          <p:spPr>
            <a:xfrm>
              <a:off x="4533595" y="1947979"/>
              <a:ext cx="2168235" cy="461665"/>
            </a:xfrm>
            <a:prstGeom prst="rect">
              <a:avLst/>
            </a:prstGeom>
            <a:noFill/>
          </p:spPr>
          <p:txBody>
            <a:bodyPr wrap="square" rtlCol="0">
              <a:spAutoFit/>
            </a:bodyPr>
            <a:lstStyle/>
            <a:p>
              <a:pPr algn="just"/>
              <a:r>
                <a:rPr lang="es-ES" sz="1200" dirty="0" err="1">
                  <a:latin typeface="Leelawadee UI" panose="020B0502040204020203" pitchFamily="34" charset="-34"/>
                  <a:cs typeface="Leelawadee UI" panose="020B0502040204020203" pitchFamily="34" charset="-34"/>
                </a:rPr>
                <a:t>World</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population</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will</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live</a:t>
              </a:r>
              <a:r>
                <a:rPr lang="es-ES" sz="1200" dirty="0">
                  <a:latin typeface="Leelawadee UI" panose="020B0502040204020203" pitchFamily="34" charset="-34"/>
                  <a:cs typeface="Leelawadee UI" panose="020B0502040204020203" pitchFamily="34" charset="-34"/>
                </a:rPr>
                <a:t> in </a:t>
              </a:r>
              <a:r>
                <a:rPr lang="es-ES" sz="1200" dirty="0" err="1">
                  <a:latin typeface="Leelawadee UI" panose="020B0502040204020203" pitchFamily="34" charset="-34"/>
                  <a:cs typeface="Leelawadee UI" panose="020B0502040204020203" pitchFamily="34" charset="-34"/>
                </a:rPr>
                <a:t>cities</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by</a:t>
              </a:r>
              <a:r>
                <a:rPr lang="es-ES" sz="1200" dirty="0">
                  <a:latin typeface="Leelawadee UI" panose="020B0502040204020203" pitchFamily="34" charset="-34"/>
                  <a:cs typeface="Leelawadee UI" panose="020B0502040204020203" pitchFamily="34" charset="-34"/>
                </a:rPr>
                <a:t> 2050 (</a:t>
              </a:r>
              <a:r>
                <a:rPr lang="es-ES" sz="1200" dirty="0" err="1">
                  <a:latin typeface="Leelawadee UI" panose="020B0502040204020203" pitchFamily="34" charset="-34"/>
                  <a:cs typeface="Leelawadee UI" panose="020B0502040204020203" pitchFamily="34" charset="-34"/>
                </a:rPr>
                <a:t>poorer</a:t>
              </a:r>
              <a:r>
                <a:rPr lang="es-ES" sz="1200" dirty="0">
                  <a:latin typeface="Leelawadee UI" panose="020B0502040204020203" pitchFamily="34" charset="-34"/>
                  <a:cs typeface="Leelawadee UI" panose="020B0502040204020203" pitchFamily="34" charset="-34"/>
                </a:rPr>
                <a:t> AQ)</a:t>
              </a:r>
              <a:endParaRPr lang="en-US" sz="1200" dirty="0">
                <a:latin typeface="Leelawadee UI" panose="020B0502040204020203" pitchFamily="34" charset="-34"/>
                <a:cs typeface="Leelawadee UI" panose="020B0502040204020203" pitchFamily="34" charset="-34"/>
              </a:endParaRPr>
            </a:p>
          </p:txBody>
        </p:sp>
        <p:sp>
          <p:nvSpPr>
            <p:cNvPr id="33" name="Rectangle: Rounded Corners 32">
              <a:extLst>
                <a:ext uri="{FF2B5EF4-FFF2-40B4-BE49-F238E27FC236}">
                  <a16:creationId xmlns:a16="http://schemas.microsoft.com/office/drawing/2014/main" id="{7F2D5A84-53EA-4926-A7D3-AFA68E9D0946}"/>
                </a:ext>
              </a:extLst>
            </p:cNvPr>
            <p:cNvSpPr/>
            <p:nvPr/>
          </p:nvSpPr>
          <p:spPr>
            <a:xfrm>
              <a:off x="4426679" y="1284239"/>
              <a:ext cx="2414223" cy="1328671"/>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latin typeface="Leelawadee UI" panose="020B0502040204020203" pitchFamily="34" charset="-34"/>
                <a:cs typeface="Leelawadee UI" panose="020B0502040204020203" pitchFamily="34" charset="-34"/>
              </a:endParaRPr>
            </a:p>
          </p:txBody>
        </p:sp>
      </p:grpSp>
      <p:grpSp>
        <p:nvGrpSpPr>
          <p:cNvPr id="34" name="Group 33">
            <a:extLst>
              <a:ext uri="{FF2B5EF4-FFF2-40B4-BE49-F238E27FC236}">
                <a16:creationId xmlns:a16="http://schemas.microsoft.com/office/drawing/2014/main" id="{CB9A03E6-7653-4832-BA81-730F2A59F9AC}"/>
              </a:ext>
            </a:extLst>
          </p:cNvPr>
          <p:cNvGrpSpPr/>
          <p:nvPr/>
        </p:nvGrpSpPr>
        <p:grpSpPr>
          <a:xfrm>
            <a:off x="5407195" y="2812502"/>
            <a:ext cx="2530087" cy="1328671"/>
            <a:chOff x="6598164" y="1310180"/>
            <a:chExt cx="2530087" cy="1328671"/>
          </a:xfrm>
        </p:grpSpPr>
        <p:sp>
          <p:nvSpPr>
            <p:cNvPr id="8" name="TextBox 7">
              <a:extLst>
                <a:ext uri="{FF2B5EF4-FFF2-40B4-BE49-F238E27FC236}">
                  <a16:creationId xmlns:a16="http://schemas.microsoft.com/office/drawing/2014/main" id="{32FC7BB1-F04E-44C9-A9B3-2FF407637DEB}"/>
                </a:ext>
              </a:extLst>
            </p:cNvPr>
            <p:cNvSpPr txBox="1"/>
            <p:nvPr/>
          </p:nvSpPr>
          <p:spPr>
            <a:xfrm>
              <a:off x="7160907" y="1329616"/>
              <a:ext cx="1967344" cy="584775"/>
            </a:xfrm>
            <a:prstGeom prst="rect">
              <a:avLst/>
            </a:prstGeom>
            <a:noFill/>
          </p:spPr>
          <p:txBody>
            <a:bodyPr wrap="square" rtlCol="0">
              <a:spAutoFit/>
            </a:bodyPr>
            <a:lstStyle/>
            <a:p>
              <a:pPr algn="just"/>
              <a:r>
                <a:rPr lang="es-ES" sz="3200" b="1" dirty="0">
                  <a:latin typeface="Leelawadee UI" panose="020B0502040204020203" pitchFamily="34" charset="-34"/>
                  <a:cs typeface="Leelawadee UI" panose="020B0502040204020203" pitchFamily="34" charset="-34"/>
                </a:rPr>
                <a:t>-57%</a:t>
              </a:r>
              <a:endParaRPr lang="en-US" sz="3200" b="1" dirty="0">
                <a:latin typeface="Leelawadee UI" panose="020B0502040204020203" pitchFamily="34" charset="-34"/>
                <a:cs typeface="Leelawadee UI" panose="020B0502040204020203" pitchFamily="34" charset="-34"/>
              </a:endParaRPr>
            </a:p>
          </p:txBody>
        </p:sp>
        <p:sp>
          <p:nvSpPr>
            <p:cNvPr id="9" name="TextBox 8">
              <a:extLst>
                <a:ext uri="{FF2B5EF4-FFF2-40B4-BE49-F238E27FC236}">
                  <a16:creationId xmlns:a16="http://schemas.microsoft.com/office/drawing/2014/main" id="{A81CCC27-596B-4978-85A3-586DDD20E98E}"/>
                </a:ext>
              </a:extLst>
            </p:cNvPr>
            <p:cNvSpPr txBox="1"/>
            <p:nvPr/>
          </p:nvSpPr>
          <p:spPr>
            <a:xfrm>
              <a:off x="6643235" y="1900058"/>
              <a:ext cx="2334787" cy="646331"/>
            </a:xfrm>
            <a:prstGeom prst="rect">
              <a:avLst/>
            </a:prstGeom>
            <a:noFill/>
          </p:spPr>
          <p:txBody>
            <a:bodyPr wrap="square" rtlCol="0">
              <a:spAutoFit/>
            </a:bodyPr>
            <a:lstStyle/>
            <a:p>
              <a:pPr algn="just"/>
              <a:r>
                <a:rPr lang="en-US" sz="1200" dirty="0">
                  <a:latin typeface="Leelawadee UI" panose="020B0502040204020203" pitchFamily="34" charset="-34"/>
                  <a:cs typeface="Leelawadee UI" panose="020B0502040204020203" pitchFamily="34" charset="-34"/>
                </a:rPr>
                <a:t>2005-2023 reduction of PM</a:t>
              </a:r>
              <a:r>
                <a:rPr lang="en-US" sz="1200" baseline="-25000" dirty="0">
                  <a:latin typeface="Leelawadee UI" panose="020B0502040204020203" pitchFamily="34" charset="-34"/>
                  <a:cs typeface="Leelawadee UI" panose="020B0502040204020203" pitchFamily="34" charset="-34"/>
                </a:rPr>
                <a:t>2.5</a:t>
              </a:r>
              <a:r>
                <a:rPr lang="en-US" sz="1200" dirty="0">
                  <a:latin typeface="Leelawadee UI" panose="020B0502040204020203" pitchFamily="34" charset="-34"/>
                  <a:cs typeface="Leelawadee UI" panose="020B0502040204020203" pitchFamily="34" charset="-34"/>
                </a:rPr>
                <a:t>-related premature deaths in Europe due to clean-up</a:t>
              </a:r>
            </a:p>
          </p:txBody>
        </p:sp>
        <p:sp>
          <p:nvSpPr>
            <p:cNvPr id="35" name="Rectangle: Rounded Corners 34">
              <a:extLst>
                <a:ext uri="{FF2B5EF4-FFF2-40B4-BE49-F238E27FC236}">
                  <a16:creationId xmlns:a16="http://schemas.microsoft.com/office/drawing/2014/main" id="{E3C5D7ED-137C-4A41-9019-BEFDC6061EBC}"/>
                </a:ext>
              </a:extLst>
            </p:cNvPr>
            <p:cNvSpPr/>
            <p:nvPr/>
          </p:nvSpPr>
          <p:spPr>
            <a:xfrm>
              <a:off x="6598164" y="1310180"/>
              <a:ext cx="2414223" cy="1328671"/>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latin typeface="Leelawadee UI" panose="020B0502040204020203" pitchFamily="34" charset="-34"/>
                <a:cs typeface="Leelawadee UI" panose="020B0502040204020203" pitchFamily="34" charset="-34"/>
              </a:endParaRPr>
            </a:p>
          </p:txBody>
        </p:sp>
      </p:grpSp>
      <p:grpSp>
        <p:nvGrpSpPr>
          <p:cNvPr id="4" name="Group 3">
            <a:extLst>
              <a:ext uri="{FF2B5EF4-FFF2-40B4-BE49-F238E27FC236}">
                <a16:creationId xmlns:a16="http://schemas.microsoft.com/office/drawing/2014/main" id="{0FA9AEEC-26A2-4A0C-8FE3-694C3A9B4A4A}"/>
              </a:ext>
            </a:extLst>
          </p:cNvPr>
          <p:cNvGrpSpPr/>
          <p:nvPr/>
        </p:nvGrpSpPr>
        <p:grpSpPr>
          <a:xfrm>
            <a:off x="2941928" y="2812502"/>
            <a:ext cx="2292161" cy="1328671"/>
            <a:chOff x="2941928" y="2812502"/>
            <a:chExt cx="2292161" cy="1328671"/>
          </a:xfrm>
        </p:grpSpPr>
        <p:sp>
          <p:nvSpPr>
            <p:cNvPr id="38" name="TextBox 37">
              <a:extLst>
                <a:ext uri="{FF2B5EF4-FFF2-40B4-BE49-F238E27FC236}">
                  <a16:creationId xmlns:a16="http://schemas.microsoft.com/office/drawing/2014/main" id="{BBAEFEDE-7BBE-446B-B49C-A951067CFD19}"/>
                </a:ext>
              </a:extLst>
            </p:cNvPr>
            <p:cNvSpPr txBox="1"/>
            <p:nvPr/>
          </p:nvSpPr>
          <p:spPr>
            <a:xfrm>
              <a:off x="3245534" y="2871448"/>
              <a:ext cx="1967344" cy="584775"/>
            </a:xfrm>
            <a:prstGeom prst="rect">
              <a:avLst/>
            </a:prstGeom>
            <a:noFill/>
          </p:spPr>
          <p:txBody>
            <a:bodyPr wrap="square" rtlCol="0">
              <a:spAutoFit/>
            </a:bodyPr>
            <a:lstStyle/>
            <a:p>
              <a:pPr algn="just"/>
              <a:r>
                <a:rPr lang="es-ES" sz="3200" b="1" dirty="0">
                  <a:latin typeface="Leelawadee UI" panose="020B0502040204020203" pitchFamily="34" charset="-34"/>
                  <a:cs typeface="Leelawadee UI" panose="020B0502040204020203" pitchFamily="34" charset="-34"/>
                </a:rPr>
                <a:t>1.3-4x</a:t>
              </a:r>
              <a:endParaRPr lang="en-US" sz="3200" b="1" dirty="0">
                <a:latin typeface="Leelawadee UI" panose="020B0502040204020203" pitchFamily="34" charset="-34"/>
                <a:cs typeface="Leelawadee UI" panose="020B0502040204020203" pitchFamily="34" charset="-34"/>
              </a:endParaRPr>
            </a:p>
          </p:txBody>
        </p:sp>
        <p:sp>
          <p:nvSpPr>
            <p:cNvPr id="39" name="TextBox 38">
              <a:extLst>
                <a:ext uri="{FF2B5EF4-FFF2-40B4-BE49-F238E27FC236}">
                  <a16:creationId xmlns:a16="http://schemas.microsoft.com/office/drawing/2014/main" id="{980F1DF7-D164-4BD1-8FBA-D334DE4BAB12}"/>
                </a:ext>
              </a:extLst>
            </p:cNvPr>
            <p:cNvSpPr txBox="1"/>
            <p:nvPr/>
          </p:nvSpPr>
          <p:spPr>
            <a:xfrm>
              <a:off x="3031638" y="3361218"/>
              <a:ext cx="2202451" cy="646331"/>
            </a:xfrm>
            <a:prstGeom prst="rect">
              <a:avLst/>
            </a:prstGeom>
            <a:noFill/>
          </p:spPr>
          <p:txBody>
            <a:bodyPr wrap="square" rtlCol="0">
              <a:spAutoFit/>
            </a:bodyPr>
            <a:lstStyle/>
            <a:p>
              <a:pPr algn="just"/>
              <a:r>
                <a:rPr lang="es-ES" sz="1200" dirty="0" err="1">
                  <a:latin typeface="Leelawadee UI" panose="020B0502040204020203" pitchFamily="34" charset="-34"/>
                  <a:cs typeface="Leelawadee UI" panose="020B0502040204020203" pitchFamily="34" charset="-34"/>
                </a:rPr>
                <a:t>Higher</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exposure</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to</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harmful</a:t>
              </a:r>
              <a:r>
                <a:rPr lang="es-ES" sz="1200" dirty="0">
                  <a:latin typeface="Leelawadee UI" panose="020B0502040204020203" pitchFamily="34" charset="-34"/>
                  <a:cs typeface="Leelawadee UI" panose="020B0502040204020203" pitchFamily="34" charset="-34"/>
                </a:rPr>
                <a:t> PM2.5 </a:t>
              </a:r>
              <a:r>
                <a:rPr lang="es-ES" sz="1200" dirty="0" err="1">
                  <a:latin typeface="Leelawadee UI" panose="020B0502040204020203" pitchFamily="34" charset="-34"/>
                  <a:cs typeface="Leelawadee UI" panose="020B0502040204020203" pitchFamily="34" charset="-34"/>
                </a:rPr>
                <a:t>levels</a:t>
              </a:r>
              <a:r>
                <a:rPr lang="es-ES" sz="1200" dirty="0">
                  <a:latin typeface="Leelawadee UI" panose="020B0502040204020203" pitchFamily="34" charset="-34"/>
                  <a:cs typeface="Leelawadee UI" panose="020B0502040204020203" pitchFamily="34" charset="-34"/>
                </a:rPr>
                <a:t> in </a:t>
              </a:r>
              <a:r>
                <a:rPr lang="es-ES" sz="1200" dirty="0" err="1">
                  <a:latin typeface="Leelawadee UI" panose="020B0502040204020203" pitchFamily="34" charset="-34"/>
                  <a:cs typeface="Leelawadee UI" panose="020B0502040204020203" pitchFamily="34" charset="-34"/>
                </a:rPr>
                <a:t>low-medium</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income</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countries</a:t>
              </a:r>
              <a:endParaRPr lang="en-US" sz="1200" dirty="0">
                <a:latin typeface="Leelawadee UI" panose="020B0502040204020203" pitchFamily="34" charset="-34"/>
                <a:cs typeface="Leelawadee UI" panose="020B0502040204020203" pitchFamily="34" charset="-34"/>
              </a:endParaRPr>
            </a:p>
          </p:txBody>
        </p:sp>
        <p:sp>
          <p:nvSpPr>
            <p:cNvPr id="40" name="Rectangle: Rounded Corners 39">
              <a:extLst>
                <a:ext uri="{FF2B5EF4-FFF2-40B4-BE49-F238E27FC236}">
                  <a16:creationId xmlns:a16="http://schemas.microsoft.com/office/drawing/2014/main" id="{0FE07477-1D4C-4F85-BBA3-A778E76E9B18}"/>
                </a:ext>
              </a:extLst>
            </p:cNvPr>
            <p:cNvSpPr/>
            <p:nvPr/>
          </p:nvSpPr>
          <p:spPr>
            <a:xfrm>
              <a:off x="2941928" y="2812502"/>
              <a:ext cx="2270950" cy="1328671"/>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latin typeface="Leelawadee UI" panose="020B0502040204020203" pitchFamily="34" charset="-34"/>
                <a:cs typeface="Leelawadee UI" panose="020B0502040204020203" pitchFamily="34" charset="-34"/>
              </a:endParaRPr>
            </a:p>
          </p:txBody>
        </p:sp>
      </p:grpSp>
      <p:sp>
        <p:nvSpPr>
          <p:cNvPr id="10" name="Slide Number Placeholder 9">
            <a:extLst>
              <a:ext uri="{FF2B5EF4-FFF2-40B4-BE49-F238E27FC236}">
                <a16:creationId xmlns:a16="http://schemas.microsoft.com/office/drawing/2014/main" id="{FB62DB3C-CCA4-4DF7-B32B-9CA2F820BA8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3</a:t>
            </a:fld>
            <a:endParaRPr lang="e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240075" y="1369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dirty="0">
                <a:solidFill>
                  <a:srgbClr val="003399"/>
                </a:solidFill>
                <a:latin typeface="Leelawadee UI Semilight" panose="020B0402040204020203" pitchFamily="34" charset="-34"/>
                <a:cs typeface="Leelawadee UI Semilight" panose="020B0402040204020203" pitchFamily="34" charset="-34"/>
              </a:rPr>
              <a:t>Topic I:  </a:t>
            </a:r>
            <a:r>
              <a:rPr lang="es" dirty="0">
                <a:latin typeface="Leelawadee UI" panose="020B0502040204020203" pitchFamily="34" charset="-34"/>
                <a:cs typeface="Leelawadee UI" panose="020B0502040204020203" pitchFamily="34" charset="-34"/>
              </a:rPr>
              <a:t>SOURCE APPORTIONMENT</a:t>
            </a:r>
            <a:endParaRPr dirty="0">
              <a:latin typeface="Leelawadee UI" panose="020B0502040204020203" pitchFamily="34" charset="-34"/>
              <a:cs typeface="Leelawadee UI" panose="020B0502040204020203" pitchFamily="34" charset="-34"/>
            </a:endParaRPr>
          </a:p>
        </p:txBody>
      </p:sp>
      <p:sp>
        <p:nvSpPr>
          <p:cNvPr id="73" name="Google Shape;73;p16"/>
          <p:cNvSpPr/>
          <p:nvPr/>
        </p:nvSpPr>
        <p:spPr>
          <a:xfrm>
            <a:off x="703281" y="2187639"/>
            <a:ext cx="122634" cy="142559"/>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75" name="Google Shape;75;p16"/>
          <p:cNvSpPr/>
          <p:nvPr/>
        </p:nvSpPr>
        <p:spPr>
          <a:xfrm>
            <a:off x="1796782" y="2223744"/>
            <a:ext cx="122634" cy="142559"/>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76" name="Google Shape;76;p16"/>
          <p:cNvSpPr/>
          <p:nvPr/>
        </p:nvSpPr>
        <p:spPr>
          <a:xfrm>
            <a:off x="1064020" y="2937881"/>
            <a:ext cx="122634" cy="142559"/>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77" name="Google Shape;77;p16"/>
          <p:cNvSpPr/>
          <p:nvPr/>
        </p:nvSpPr>
        <p:spPr>
          <a:xfrm>
            <a:off x="1584083" y="2847630"/>
            <a:ext cx="122634" cy="142559"/>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78" name="Google Shape;78;p16"/>
          <p:cNvSpPr/>
          <p:nvPr/>
        </p:nvSpPr>
        <p:spPr>
          <a:xfrm>
            <a:off x="835347" y="2643808"/>
            <a:ext cx="245267" cy="142559"/>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79" name="Google Shape;79;p16"/>
          <p:cNvSpPr/>
          <p:nvPr/>
        </p:nvSpPr>
        <p:spPr>
          <a:xfrm>
            <a:off x="1193376" y="2424701"/>
            <a:ext cx="67362" cy="84331"/>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0" name="Google Shape;80;p16"/>
          <p:cNvSpPr/>
          <p:nvPr/>
        </p:nvSpPr>
        <p:spPr>
          <a:xfrm>
            <a:off x="1293686" y="2935542"/>
            <a:ext cx="245267" cy="142559"/>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1" name="Google Shape;81;p16"/>
          <p:cNvSpPr/>
          <p:nvPr/>
        </p:nvSpPr>
        <p:spPr>
          <a:xfrm>
            <a:off x="1092185" y="2230477"/>
            <a:ext cx="245267" cy="142559"/>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2" name="Google Shape;82;p16"/>
          <p:cNvSpPr/>
          <p:nvPr/>
        </p:nvSpPr>
        <p:spPr>
          <a:xfrm>
            <a:off x="1726231" y="2495432"/>
            <a:ext cx="245267" cy="142559"/>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3" name="Google Shape;83;p16"/>
          <p:cNvSpPr/>
          <p:nvPr/>
        </p:nvSpPr>
        <p:spPr>
          <a:xfrm>
            <a:off x="532253" y="2775604"/>
            <a:ext cx="245267" cy="142559"/>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4" name="Google Shape;84;p16"/>
          <p:cNvSpPr/>
          <p:nvPr/>
        </p:nvSpPr>
        <p:spPr>
          <a:xfrm>
            <a:off x="1043454" y="3159927"/>
            <a:ext cx="245267" cy="142559"/>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5" name="Google Shape;85;p16"/>
          <p:cNvSpPr/>
          <p:nvPr/>
        </p:nvSpPr>
        <p:spPr>
          <a:xfrm>
            <a:off x="1765540" y="2798262"/>
            <a:ext cx="67362" cy="84331"/>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6" name="Google Shape;86;p16"/>
          <p:cNvSpPr/>
          <p:nvPr/>
        </p:nvSpPr>
        <p:spPr>
          <a:xfrm>
            <a:off x="1594598" y="2685566"/>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7" name="Google Shape;87;p16"/>
          <p:cNvSpPr/>
          <p:nvPr/>
        </p:nvSpPr>
        <p:spPr>
          <a:xfrm>
            <a:off x="1416324" y="2322713"/>
            <a:ext cx="67362" cy="84331"/>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8" name="Google Shape;88;p16"/>
          <p:cNvSpPr/>
          <p:nvPr/>
        </p:nvSpPr>
        <p:spPr>
          <a:xfrm>
            <a:off x="1043454" y="2497597"/>
            <a:ext cx="67362" cy="84331"/>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89" name="Google Shape;89;p16"/>
          <p:cNvSpPr/>
          <p:nvPr/>
        </p:nvSpPr>
        <p:spPr>
          <a:xfrm>
            <a:off x="897276" y="2856836"/>
            <a:ext cx="67362" cy="84331"/>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90" name="Google Shape;90;p16"/>
          <p:cNvSpPr/>
          <p:nvPr/>
        </p:nvSpPr>
        <p:spPr>
          <a:xfrm>
            <a:off x="1197996" y="2583872"/>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91" name="Google Shape;91;p16"/>
          <p:cNvSpPr/>
          <p:nvPr/>
        </p:nvSpPr>
        <p:spPr>
          <a:xfrm>
            <a:off x="1629464" y="2325284"/>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92" name="Google Shape;92;p16"/>
          <p:cNvSpPr/>
          <p:nvPr/>
        </p:nvSpPr>
        <p:spPr>
          <a:xfrm>
            <a:off x="1628279" y="3076370"/>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93" name="Google Shape;93;p16"/>
          <p:cNvSpPr/>
          <p:nvPr/>
        </p:nvSpPr>
        <p:spPr>
          <a:xfrm>
            <a:off x="1411383" y="2143370"/>
            <a:ext cx="61605" cy="71614"/>
          </a:xfrm>
          <a:prstGeom prst="rect">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94" name="Google Shape;94;p16"/>
          <p:cNvSpPr/>
          <p:nvPr/>
        </p:nvSpPr>
        <p:spPr>
          <a:xfrm>
            <a:off x="1495243" y="2523214"/>
            <a:ext cx="61605" cy="110433"/>
          </a:xfrm>
          <a:prstGeom prst="rect">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95" name="Google Shape;95;p16"/>
          <p:cNvSpPr/>
          <p:nvPr/>
        </p:nvSpPr>
        <p:spPr>
          <a:xfrm>
            <a:off x="947781" y="2223744"/>
            <a:ext cx="61605" cy="71614"/>
          </a:xfrm>
          <a:prstGeom prst="rect">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97" name="Google Shape;97;p16"/>
          <p:cNvSpPr/>
          <p:nvPr/>
        </p:nvSpPr>
        <p:spPr>
          <a:xfrm>
            <a:off x="770985" y="3031632"/>
            <a:ext cx="107664" cy="125157"/>
          </a:xfrm>
          <a:prstGeom prst="rect">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98" name="Google Shape;98;p16"/>
          <p:cNvSpPr/>
          <p:nvPr/>
        </p:nvSpPr>
        <p:spPr>
          <a:xfrm>
            <a:off x="1270310" y="2673943"/>
            <a:ext cx="122634" cy="142559"/>
          </a:xfrm>
          <a:prstGeom prst="rect">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pic>
        <p:nvPicPr>
          <p:cNvPr id="99" name="Google Shape;99;p16"/>
          <p:cNvPicPr preferRelativeResize="0"/>
          <p:nvPr/>
        </p:nvPicPr>
        <p:blipFill rotWithShape="1">
          <a:blip r:embed="rId3">
            <a:alphaModFix/>
          </a:blip>
          <a:srcRect/>
          <a:stretch/>
        </p:blipFill>
        <p:spPr>
          <a:xfrm>
            <a:off x="3173834" y="3170652"/>
            <a:ext cx="654293" cy="634524"/>
          </a:xfrm>
          <a:prstGeom prst="rect">
            <a:avLst/>
          </a:prstGeom>
          <a:noFill/>
          <a:ln>
            <a:noFill/>
          </a:ln>
        </p:spPr>
      </p:pic>
      <p:pic>
        <p:nvPicPr>
          <p:cNvPr id="100" name="Google Shape;100;p16"/>
          <p:cNvPicPr preferRelativeResize="0"/>
          <p:nvPr/>
        </p:nvPicPr>
        <p:blipFill rotWithShape="1">
          <a:blip r:embed="rId4">
            <a:alphaModFix/>
          </a:blip>
          <a:srcRect/>
          <a:stretch/>
        </p:blipFill>
        <p:spPr>
          <a:xfrm>
            <a:off x="3266666" y="1572061"/>
            <a:ext cx="568413" cy="551172"/>
          </a:xfrm>
          <a:prstGeom prst="rect">
            <a:avLst/>
          </a:prstGeom>
          <a:noFill/>
          <a:ln>
            <a:noFill/>
          </a:ln>
        </p:spPr>
      </p:pic>
      <p:pic>
        <p:nvPicPr>
          <p:cNvPr id="101" name="Google Shape;101;p16"/>
          <p:cNvPicPr preferRelativeResize="0"/>
          <p:nvPr/>
        </p:nvPicPr>
        <p:blipFill rotWithShape="1">
          <a:blip r:embed="rId5">
            <a:alphaModFix/>
          </a:blip>
          <a:srcRect/>
          <a:stretch/>
        </p:blipFill>
        <p:spPr>
          <a:xfrm>
            <a:off x="3245847" y="2353518"/>
            <a:ext cx="568413" cy="551172"/>
          </a:xfrm>
          <a:prstGeom prst="rect">
            <a:avLst/>
          </a:prstGeom>
          <a:noFill/>
          <a:ln>
            <a:noFill/>
          </a:ln>
        </p:spPr>
      </p:pic>
      <p:pic>
        <p:nvPicPr>
          <p:cNvPr id="102" name="Google Shape;102;p16"/>
          <p:cNvPicPr preferRelativeResize="0"/>
          <p:nvPr/>
        </p:nvPicPr>
        <p:blipFill rotWithShape="1">
          <a:blip r:embed="rId6">
            <a:alphaModFix/>
          </a:blip>
          <a:srcRect/>
          <a:stretch/>
        </p:blipFill>
        <p:spPr>
          <a:xfrm>
            <a:off x="3260680" y="4020690"/>
            <a:ext cx="568413" cy="551226"/>
          </a:xfrm>
          <a:prstGeom prst="rect">
            <a:avLst/>
          </a:prstGeom>
          <a:noFill/>
          <a:ln>
            <a:noFill/>
          </a:ln>
        </p:spPr>
      </p:pic>
      <p:sp>
        <p:nvSpPr>
          <p:cNvPr id="103" name="Google Shape;103;p16"/>
          <p:cNvSpPr txBox="1"/>
          <p:nvPr/>
        </p:nvSpPr>
        <p:spPr>
          <a:xfrm>
            <a:off x="403926" y="1006995"/>
            <a:ext cx="1769590" cy="333293"/>
          </a:xfrm>
          <a:prstGeom prst="rect">
            <a:avLst/>
          </a:prstGeom>
          <a:noFill/>
          <a:ln>
            <a:noFill/>
          </a:ln>
        </p:spPr>
        <p:txBody>
          <a:bodyPr spcFirstLastPara="1" wrap="square" lIns="55775" tIns="27875" rIns="55775" bIns="27875" anchor="t" anchorCtr="0">
            <a:spAutoFit/>
          </a:bodyPr>
          <a:lstStyle/>
          <a:p>
            <a:pPr marL="0" marR="0" lvl="0" indent="0" algn="l" rtl="0">
              <a:spcBef>
                <a:spcPts val="0"/>
              </a:spcBef>
              <a:spcAft>
                <a:spcPts val="0"/>
              </a:spcAft>
              <a:buNone/>
            </a:pPr>
            <a:r>
              <a:rPr lang="es" sz="1800" dirty="0">
                <a:solidFill>
                  <a:srgbClr val="262626"/>
                </a:solidFill>
                <a:latin typeface="Leelawadee UI" panose="020B0502040204020203" pitchFamily="34" charset="-34"/>
                <a:ea typeface="Quattrocento Sans"/>
                <a:cs typeface="Leelawadee UI" panose="020B0502040204020203" pitchFamily="34" charset="-34"/>
                <a:sym typeface="Quattrocento Sans"/>
              </a:rPr>
              <a:t>Measurements</a:t>
            </a:r>
            <a:endParaRPr sz="1000" dirty="0">
              <a:latin typeface="Leelawadee UI" panose="020B0502040204020203" pitchFamily="34" charset="-34"/>
              <a:cs typeface="Leelawadee UI" panose="020B0502040204020203" pitchFamily="34" charset="-34"/>
            </a:endParaRPr>
          </a:p>
        </p:txBody>
      </p:sp>
      <p:sp>
        <p:nvSpPr>
          <p:cNvPr id="104" name="Google Shape;104;p16"/>
          <p:cNvSpPr txBox="1"/>
          <p:nvPr/>
        </p:nvSpPr>
        <p:spPr>
          <a:xfrm>
            <a:off x="3152389" y="1006995"/>
            <a:ext cx="1120200" cy="333293"/>
          </a:xfrm>
          <a:prstGeom prst="rect">
            <a:avLst/>
          </a:prstGeom>
          <a:noFill/>
          <a:ln>
            <a:noFill/>
          </a:ln>
        </p:spPr>
        <p:txBody>
          <a:bodyPr spcFirstLastPara="1" wrap="square" lIns="55775" tIns="27875" rIns="55775" bIns="27875" anchor="t" anchorCtr="0">
            <a:spAutoFit/>
          </a:bodyPr>
          <a:lstStyle/>
          <a:p>
            <a:pPr marL="0" marR="0" lvl="0" indent="0" algn="l" rtl="0">
              <a:spcBef>
                <a:spcPts val="0"/>
              </a:spcBef>
              <a:spcAft>
                <a:spcPts val="0"/>
              </a:spcAft>
              <a:buNone/>
            </a:pPr>
            <a:r>
              <a:rPr lang="es" sz="1800" dirty="0">
                <a:solidFill>
                  <a:srgbClr val="262626"/>
                </a:solidFill>
                <a:latin typeface="Leelawadee UI" panose="020B0502040204020203" pitchFamily="34" charset="-34"/>
                <a:ea typeface="Quattrocento Sans"/>
                <a:cs typeface="Leelawadee UI" panose="020B0502040204020203" pitchFamily="34" charset="-34"/>
                <a:sym typeface="Quattrocento Sans"/>
              </a:rPr>
              <a:t>Sources</a:t>
            </a:r>
            <a:endParaRPr sz="1000" dirty="0">
              <a:latin typeface="Leelawadee UI" panose="020B0502040204020203" pitchFamily="34" charset="-34"/>
              <a:cs typeface="Leelawadee UI" panose="020B0502040204020203" pitchFamily="34" charset="-34"/>
            </a:endParaRPr>
          </a:p>
        </p:txBody>
      </p:sp>
      <p:sp>
        <p:nvSpPr>
          <p:cNvPr id="108" name="Google Shape;108;p16"/>
          <p:cNvSpPr/>
          <p:nvPr/>
        </p:nvSpPr>
        <p:spPr>
          <a:xfrm>
            <a:off x="1064020" y="2937881"/>
            <a:ext cx="122634" cy="142559"/>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17" name="Google Shape;117;p16"/>
          <p:cNvSpPr/>
          <p:nvPr/>
        </p:nvSpPr>
        <p:spPr>
          <a:xfrm>
            <a:off x="1765540" y="2798262"/>
            <a:ext cx="67362" cy="84331"/>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18" name="Google Shape;118;p16"/>
          <p:cNvSpPr/>
          <p:nvPr/>
        </p:nvSpPr>
        <p:spPr>
          <a:xfrm>
            <a:off x="1594598" y="2685566"/>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21" name="Google Shape;121;p16"/>
          <p:cNvSpPr/>
          <p:nvPr/>
        </p:nvSpPr>
        <p:spPr>
          <a:xfrm>
            <a:off x="1197996" y="2583872"/>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22" name="Google Shape;122;p16"/>
          <p:cNvSpPr/>
          <p:nvPr/>
        </p:nvSpPr>
        <p:spPr>
          <a:xfrm>
            <a:off x="1629464" y="2325284"/>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27" name="Google Shape;127;p16"/>
          <p:cNvSpPr/>
          <p:nvPr/>
        </p:nvSpPr>
        <p:spPr>
          <a:xfrm>
            <a:off x="886176" y="2407044"/>
            <a:ext cx="61605" cy="71614"/>
          </a:xfrm>
          <a:prstGeom prst="rect">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29" name="Google Shape;129;p16"/>
          <p:cNvSpPr/>
          <p:nvPr/>
        </p:nvSpPr>
        <p:spPr>
          <a:xfrm>
            <a:off x="4910946" y="1619322"/>
            <a:ext cx="136653" cy="150397"/>
          </a:xfrm>
          <a:prstGeom prst="rect">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0" name="Google Shape;130;p16"/>
          <p:cNvSpPr/>
          <p:nvPr/>
        </p:nvSpPr>
        <p:spPr>
          <a:xfrm>
            <a:off x="4526105" y="1611519"/>
            <a:ext cx="273306" cy="150397"/>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1" name="Google Shape;131;p16"/>
          <p:cNvSpPr/>
          <p:nvPr/>
        </p:nvSpPr>
        <p:spPr>
          <a:xfrm>
            <a:off x="5175885" y="1599527"/>
            <a:ext cx="136653" cy="150397"/>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2" name="Google Shape;132;p16"/>
          <p:cNvSpPr/>
          <p:nvPr/>
        </p:nvSpPr>
        <p:spPr>
          <a:xfrm>
            <a:off x="5377311" y="1631693"/>
            <a:ext cx="75063" cy="88967"/>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3" name="Google Shape;133;p16"/>
          <p:cNvSpPr/>
          <p:nvPr/>
        </p:nvSpPr>
        <p:spPr>
          <a:xfrm>
            <a:off x="4503812" y="2523970"/>
            <a:ext cx="273306" cy="150397"/>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4" name="Google Shape;134;p16"/>
          <p:cNvSpPr/>
          <p:nvPr/>
        </p:nvSpPr>
        <p:spPr>
          <a:xfrm>
            <a:off x="4804114" y="2523134"/>
            <a:ext cx="273306" cy="150397"/>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dirty="0">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5" name="Google Shape;135;p16"/>
          <p:cNvSpPr/>
          <p:nvPr/>
        </p:nvSpPr>
        <p:spPr>
          <a:xfrm>
            <a:off x="5113107" y="2544276"/>
            <a:ext cx="68647" cy="75551"/>
          </a:xfrm>
          <a:prstGeom prst="rect">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6" name="Google Shape;136;p16"/>
          <p:cNvSpPr/>
          <p:nvPr/>
        </p:nvSpPr>
        <p:spPr>
          <a:xfrm>
            <a:off x="5306499" y="2539146"/>
            <a:ext cx="75063" cy="88967"/>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7" name="Google Shape;137;p16"/>
          <p:cNvSpPr/>
          <p:nvPr/>
        </p:nvSpPr>
        <p:spPr>
          <a:xfrm>
            <a:off x="5401179" y="2541426"/>
            <a:ext cx="75063" cy="88967"/>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8" name="Google Shape;138;p16"/>
          <p:cNvSpPr/>
          <p:nvPr/>
        </p:nvSpPr>
        <p:spPr>
          <a:xfrm>
            <a:off x="5493603" y="2539146"/>
            <a:ext cx="75063" cy="88967"/>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39" name="Google Shape;139;p16"/>
          <p:cNvSpPr/>
          <p:nvPr/>
        </p:nvSpPr>
        <p:spPr>
          <a:xfrm>
            <a:off x="5587119" y="2542408"/>
            <a:ext cx="75063" cy="88967"/>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40" name="Google Shape;140;p16"/>
          <p:cNvSpPr/>
          <p:nvPr/>
        </p:nvSpPr>
        <p:spPr>
          <a:xfrm>
            <a:off x="5209803" y="2544740"/>
            <a:ext cx="68647" cy="75551"/>
          </a:xfrm>
          <a:prstGeom prst="rect">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pic>
        <p:nvPicPr>
          <p:cNvPr id="141" name="Google Shape;141;p16"/>
          <p:cNvPicPr preferRelativeResize="0"/>
          <p:nvPr/>
        </p:nvPicPr>
        <p:blipFill rotWithShape="1">
          <a:blip r:embed="rId7">
            <a:alphaModFix/>
          </a:blip>
          <a:srcRect l="10245" t="14932" r="4095" b="25931"/>
          <a:stretch/>
        </p:blipFill>
        <p:spPr>
          <a:xfrm>
            <a:off x="6251544" y="3199847"/>
            <a:ext cx="2278974" cy="398074"/>
          </a:xfrm>
          <a:prstGeom prst="rect">
            <a:avLst/>
          </a:prstGeom>
          <a:noFill/>
          <a:ln>
            <a:noFill/>
          </a:ln>
        </p:spPr>
      </p:pic>
      <p:pic>
        <p:nvPicPr>
          <p:cNvPr id="142" name="Google Shape;142;p16"/>
          <p:cNvPicPr preferRelativeResize="0"/>
          <p:nvPr/>
        </p:nvPicPr>
        <p:blipFill rotWithShape="1">
          <a:blip r:embed="rId8">
            <a:alphaModFix/>
          </a:blip>
          <a:srcRect l="8884" t="9615" r="10859" b="25111"/>
          <a:stretch/>
        </p:blipFill>
        <p:spPr>
          <a:xfrm>
            <a:off x="6202080" y="1531430"/>
            <a:ext cx="2278976" cy="440400"/>
          </a:xfrm>
          <a:prstGeom prst="rect">
            <a:avLst/>
          </a:prstGeom>
          <a:noFill/>
          <a:ln>
            <a:noFill/>
          </a:ln>
        </p:spPr>
      </p:pic>
      <p:sp>
        <p:nvSpPr>
          <p:cNvPr id="143" name="Google Shape;143;p16"/>
          <p:cNvSpPr/>
          <p:nvPr/>
        </p:nvSpPr>
        <p:spPr>
          <a:xfrm>
            <a:off x="4514086" y="3377444"/>
            <a:ext cx="119972" cy="132038"/>
          </a:xfrm>
          <a:prstGeom prst="rect">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44" name="Google Shape;144;p16"/>
          <p:cNvSpPr/>
          <p:nvPr/>
        </p:nvSpPr>
        <p:spPr>
          <a:xfrm>
            <a:off x="4674189" y="3361034"/>
            <a:ext cx="273306" cy="150397"/>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dirty="0">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45" name="Google Shape;145;p16"/>
          <p:cNvSpPr/>
          <p:nvPr/>
        </p:nvSpPr>
        <p:spPr>
          <a:xfrm>
            <a:off x="4982251" y="3361033"/>
            <a:ext cx="136653" cy="150397"/>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46" name="Google Shape;146;p16"/>
          <p:cNvSpPr/>
          <p:nvPr/>
        </p:nvSpPr>
        <p:spPr>
          <a:xfrm>
            <a:off x="5163982" y="3355200"/>
            <a:ext cx="136653" cy="150397"/>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47" name="Google Shape;147;p16"/>
          <p:cNvSpPr/>
          <p:nvPr/>
        </p:nvSpPr>
        <p:spPr>
          <a:xfrm>
            <a:off x="5342765" y="3362971"/>
            <a:ext cx="119972" cy="132038"/>
          </a:xfrm>
          <a:prstGeom prst="rect">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48" name="Google Shape;148;p16"/>
          <p:cNvSpPr/>
          <p:nvPr/>
        </p:nvSpPr>
        <p:spPr>
          <a:xfrm>
            <a:off x="5534567" y="3398884"/>
            <a:ext cx="75063" cy="88967"/>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pic>
        <p:nvPicPr>
          <p:cNvPr id="149" name="Google Shape;149;p16"/>
          <p:cNvPicPr preferRelativeResize="0"/>
          <p:nvPr/>
        </p:nvPicPr>
        <p:blipFill rotWithShape="1">
          <a:blip r:embed="rId9">
            <a:alphaModFix/>
          </a:blip>
          <a:srcRect l="9957" t="11035" r="4936" b="28465"/>
          <a:stretch/>
        </p:blipFill>
        <p:spPr>
          <a:xfrm>
            <a:off x="6234192" y="2289214"/>
            <a:ext cx="2190005" cy="507000"/>
          </a:xfrm>
          <a:prstGeom prst="rect">
            <a:avLst/>
          </a:prstGeom>
          <a:noFill/>
          <a:ln>
            <a:noFill/>
          </a:ln>
        </p:spPr>
      </p:pic>
      <p:pic>
        <p:nvPicPr>
          <p:cNvPr id="150" name="Google Shape;150;p16"/>
          <p:cNvPicPr preferRelativeResize="0"/>
          <p:nvPr/>
        </p:nvPicPr>
        <p:blipFill rotWithShape="1">
          <a:blip r:embed="rId10">
            <a:alphaModFix/>
          </a:blip>
          <a:srcRect l="8453" t="11030" r="10186" b="24695"/>
          <a:stretch/>
        </p:blipFill>
        <p:spPr>
          <a:xfrm>
            <a:off x="6246555" y="3853177"/>
            <a:ext cx="2234501" cy="507000"/>
          </a:xfrm>
          <a:prstGeom prst="rect">
            <a:avLst/>
          </a:prstGeom>
          <a:noFill/>
          <a:ln>
            <a:noFill/>
          </a:ln>
        </p:spPr>
      </p:pic>
      <p:sp>
        <p:nvSpPr>
          <p:cNvPr id="151" name="Google Shape;151;p16"/>
          <p:cNvSpPr/>
          <p:nvPr/>
        </p:nvSpPr>
        <p:spPr>
          <a:xfrm>
            <a:off x="4474808" y="4209780"/>
            <a:ext cx="273306" cy="150397"/>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52" name="Google Shape;152;p16"/>
          <p:cNvSpPr/>
          <p:nvPr/>
        </p:nvSpPr>
        <p:spPr>
          <a:xfrm>
            <a:off x="4769359" y="4209780"/>
            <a:ext cx="273306" cy="150397"/>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53" name="Google Shape;153;p16"/>
          <p:cNvSpPr/>
          <p:nvPr/>
        </p:nvSpPr>
        <p:spPr>
          <a:xfrm>
            <a:off x="5062879" y="4195071"/>
            <a:ext cx="136653" cy="150397"/>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54" name="Google Shape;154;p16"/>
          <p:cNvSpPr/>
          <p:nvPr/>
        </p:nvSpPr>
        <p:spPr>
          <a:xfrm>
            <a:off x="5236420" y="4229670"/>
            <a:ext cx="68647" cy="75551"/>
          </a:xfrm>
          <a:prstGeom prst="rect">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55" name="Google Shape;155;p16"/>
          <p:cNvSpPr/>
          <p:nvPr/>
        </p:nvSpPr>
        <p:spPr>
          <a:xfrm>
            <a:off x="5357366" y="4206760"/>
            <a:ext cx="68647" cy="116504"/>
          </a:xfrm>
          <a:prstGeom prst="rect">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56" name="Google Shape;156;p16"/>
          <p:cNvSpPr/>
          <p:nvPr/>
        </p:nvSpPr>
        <p:spPr>
          <a:xfrm>
            <a:off x="5480906" y="4220529"/>
            <a:ext cx="75063" cy="88967"/>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57" name="Google Shape;157;p16"/>
          <p:cNvSpPr/>
          <p:nvPr/>
        </p:nvSpPr>
        <p:spPr>
          <a:xfrm>
            <a:off x="5599258" y="4224940"/>
            <a:ext cx="75063" cy="88967"/>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58" name="Google Shape;158;p16"/>
          <p:cNvSpPr txBox="1"/>
          <p:nvPr/>
        </p:nvSpPr>
        <p:spPr>
          <a:xfrm>
            <a:off x="4433919" y="1068550"/>
            <a:ext cx="3046837" cy="271738"/>
          </a:xfrm>
          <a:prstGeom prst="rect">
            <a:avLst/>
          </a:prstGeom>
          <a:noFill/>
          <a:ln>
            <a:noFill/>
          </a:ln>
        </p:spPr>
        <p:txBody>
          <a:bodyPr spcFirstLastPara="1" wrap="square" lIns="55775" tIns="27875" rIns="55775" bIns="27875" anchor="t" anchorCtr="0">
            <a:spAutoFit/>
          </a:bodyPr>
          <a:lstStyle/>
          <a:p>
            <a:pPr marL="0" marR="0" lvl="0" indent="0" algn="l" rtl="0">
              <a:spcBef>
                <a:spcPts val="0"/>
              </a:spcBef>
              <a:spcAft>
                <a:spcPts val="0"/>
              </a:spcAft>
              <a:buNone/>
            </a:pPr>
            <a:r>
              <a:rPr lang="es" u="sng" dirty="0">
                <a:solidFill>
                  <a:srgbClr val="262626"/>
                </a:solidFill>
                <a:latin typeface="Leelawadee UI" panose="020B0502040204020203" pitchFamily="34" charset="-34"/>
                <a:ea typeface="Quattrocento Sans"/>
                <a:cs typeface="Leelawadee UI" panose="020B0502040204020203" pitchFamily="34" charset="-34"/>
                <a:sym typeface="Quattrocento Sans"/>
              </a:rPr>
              <a:t>Chemical fingerprint</a:t>
            </a:r>
            <a:endParaRPr sz="800" u="sng" dirty="0">
              <a:latin typeface="Leelawadee UI" panose="020B0502040204020203" pitchFamily="34" charset="-34"/>
              <a:cs typeface="Leelawadee UI" panose="020B0502040204020203" pitchFamily="34" charset="-34"/>
            </a:endParaRPr>
          </a:p>
        </p:txBody>
      </p:sp>
      <p:sp>
        <p:nvSpPr>
          <p:cNvPr id="159" name="Google Shape;159;p16"/>
          <p:cNvSpPr txBox="1"/>
          <p:nvPr/>
        </p:nvSpPr>
        <p:spPr>
          <a:xfrm>
            <a:off x="6338534" y="1062045"/>
            <a:ext cx="3046837" cy="271738"/>
          </a:xfrm>
          <a:prstGeom prst="rect">
            <a:avLst/>
          </a:prstGeom>
          <a:noFill/>
          <a:ln>
            <a:noFill/>
          </a:ln>
        </p:spPr>
        <p:txBody>
          <a:bodyPr spcFirstLastPara="1" wrap="square" lIns="55775" tIns="27875" rIns="55775" bIns="27875" anchor="t" anchorCtr="0">
            <a:spAutoFit/>
          </a:bodyPr>
          <a:lstStyle/>
          <a:p>
            <a:pPr marL="0" marR="0" lvl="0" indent="0" algn="l" rtl="0">
              <a:spcBef>
                <a:spcPts val="0"/>
              </a:spcBef>
              <a:spcAft>
                <a:spcPts val="0"/>
              </a:spcAft>
              <a:buNone/>
            </a:pPr>
            <a:r>
              <a:rPr lang="es" u="sng" dirty="0">
                <a:solidFill>
                  <a:srgbClr val="262626"/>
                </a:solidFill>
                <a:latin typeface="Quattrocento Sans"/>
                <a:ea typeface="Quattrocento Sans"/>
                <a:cs typeface="Quattrocento Sans"/>
                <a:sym typeface="Quattrocento Sans"/>
              </a:rPr>
              <a:t>Time Series</a:t>
            </a:r>
            <a:endParaRPr sz="800" u="sng" dirty="0"/>
          </a:p>
        </p:txBody>
      </p:sp>
      <p:sp>
        <p:nvSpPr>
          <p:cNvPr id="160" name="Google Shape;132;p16">
            <a:extLst>
              <a:ext uri="{FF2B5EF4-FFF2-40B4-BE49-F238E27FC236}">
                <a16:creationId xmlns:a16="http://schemas.microsoft.com/office/drawing/2014/main" id="{0DDE5CAE-A742-4CC1-AE6B-22E7EE552A56}"/>
              </a:ext>
            </a:extLst>
          </p:cNvPr>
          <p:cNvSpPr/>
          <p:nvPr/>
        </p:nvSpPr>
        <p:spPr>
          <a:xfrm>
            <a:off x="5524195" y="1642233"/>
            <a:ext cx="75063" cy="88967"/>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61" name="Google Shape;73;p16">
            <a:extLst>
              <a:ext uri="{FF2B5EF4-FFF2-40B4-BE49-F238E27FC236}">
                <a16:creationId xmlns:a16="http://schemas.microsoft.com/office/drawing/2014/main" id="{43C04926-DEC1-4E0D-9B3F-7D506DA9FE41}"/>
              </a:ext>
            </a:extLst>
          </p:cNvPr>
          <p:cNvSpPr/>
          <p:nvPr/>
        </p:nvSpPr>
        <p:spPr>
          <a:xfrm>
            <a:off x="698527" y="2190813"/>
            <a:ext cx="122634" cy="142559"/>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63" name="Google Shape;75;p16">
            <a:extLst>
              <a:ext uri="{FF2B5EF4-FFF2-40B4-BE49-F238E27FC236}">
                <a16:creationId xmlns:a16="http://schemas.microsoft.com/office/drawing/2014/main" id="{DF00D8D4-5DA4-4CE8-9209-F73EF8D4F4E4}"/>
              </a:ext>
            </a:extLst>
          </p:cNvPr>
          <p:cNvSpPr/>
          <p:nvPr/>
        </p:nvSpPr>
        <p:spPr>
          <a:xfrm>
            <a:off x="1792028" y="2226918"/>
            <a:ext cx="122634" cy="142559"/>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64" name="Google Shape;76;p16">
            <a:extLst>
              <a:ext uri="{FF2B5EF4-FFF2-40B4-BE49-F238E27FC236}">
                <a16:creationId xmlns:a16="http://schemas.microsoft.com/office/drawing/2014/main" id="{FD9364CE-8CF5-40A5-8B0A-D3EACD2793C8}"/>
              </a:ext>
            </a:extLst>
          </p:cNvPr>
          <p:cNvSpPr/>
          <p:nvPr/>
        </p:nvSpPr>
        <p:spPr>
          <a:xfrm>
            <a:off x="1059266" y="2941055"/>
            <a:ext cx="122634" cy="142559"/>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65" name="Google Shape;77;p16">
            <a:extLst>
              <a:ext uri="{FF2B5EF4-FFF2-40B4-BE49-F238E27FC236}">
                <a16:creationId xmlns:a16="http://schemas.microsoft.com/office/drawing/2014/main" id="{12BF7E9F-7796-4158-B702-719B4709ADA4}"/>
              </a:ext>
            </a:extLst>
          </p:cNvPr>
          <p:cNvSpPr/>
          <p:nvPr/>
        </p:nvSpPr>
        <p:spPr>
          <a:xfrm>
            <a:off x="1579329" y="2850804"/>
            <a:ext cx="122634" cy="142559"/>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66" name="Google Shape;78;p16">
            <a:extLst>
              <a:ext uri="{FF2B5EF4-FFF2-40B4-BE49-F238E27FC236}">
                <a16:creationId xmlns:a16="http://schemas.microsoft.com/office/drawing/2014/main" id="{51A6F349-41C6-44EF-B01F-AB40E6AF83D3}"/>
              </a:ext>
            </a:extLst>
          </p:cNvPr>
          <p:cNvSpPr/>
          <p:nvPr/>
        </p:nvSpPr>
        <p:spPr>
          <a:xfrm>
            <a:off x="830593" y="2646982"/>
            <a:ext cx="245267" cy="142559"/>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67" name="Google Shape;79;p16">
            <a:extLst>
              <a:ext uri="{FF2B5EF4-FFF2-40B4-BE49-F238E27FC236}">
                <a16:creationId xmlns:a16="http://schemas.microsoft.com/office/drawing/2014/main" id="{203F7250-BC03-49F6-B3DF-0EBFA57A697C}"/>
              </a:ext>
            </a:extLst>
          </p:cNvPr>
          <p:cNvSpPr/>
          <p:nvPr/>
        </p:nvSpPr>
        <p:spPr>
          <a:xfrm>
            <a:off x="1188622" y="2427875"/>
            <a:ext cx="67362" cy="84331"/>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68" name="Google Shape;80;p16">
            <a:extLst>
              <a:ext uri="{FF2B5EF4-FFF2-40B4-BE49-F238E27FC236}">
                <a16:creationId xmlns:a16="http://schemas.microsoft.com/office/drawing/2014/main" id="{6A183AED-15AC-4F5A-B8AC-21AFCF73759F}"/>
              </a:ext>
            </a:extLst>
          </p:cNvPr>
          <p:cNvSpPr/>
          <p:nvPr/>
        </p:nvSpPr>
        <p:spPr>
          <a:xfrm>
            <a:off x="1288932" y="2938716"/>
            <a:ext cx="245267" cy="142559"/>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69" name="Google Shape;81;p16">
            <a:extLst>
              <a:ext uri="{FF2B5EF4-FFF2-40B4-BE49-F238E27FC236}">
                <a16:creationId xmlns:a16="http://schemas.microsoft.com/office/drawing/2014/main" id="{FC913DBB-0FAC-41D1-9EF2-7B90CB4AB13D}"/>
              </a:ext>
            </a:extLst>
          </p:cNvPr>
          <p:cNvSpPr/>
          <p:nvPr/>
        </p:nvSpPr>
        <p:spPr>
          <a:xfrm>
            <a:off x="1087431" y="2233651"/>
            <a:ext cx="245267" cy="142559"/>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0" name="Google Shape;82;p16">
            <a:extLst>
              <a:ext uri="{FF2B5EF4-FFF2-40B4-BE49-F238E27FC236}">
                <a16:creationId xmlns:a16="http://schemas.microsoft.com/office/drawing/2014/main" id="{9791CC49-A02D-4A25-BFA2-8C6D3929A6D6}"/>
              </a:ext>
            </a:extLst>
          </p:cNvPr>
          <p:cNvSpPr/>
          <p:nvPr/>
        </p:nvSpPr>
        <p:spPr>
          <a:xfrm>
            <a:off x="1721477" y="2498606"/>
            <a:ext cx="245267" cy="142559"/>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1" name="Google Shape;83;p16">
            <a:extLst>
              <a:ext uri="{FF2B5EF4-FFF2-40B4-BE49-F238E27FC236}">
                <a16:creationId xmlns:a16="http://schemas.microsoft.com/office/drawing/2014/main" id="{FE71E705-C5A8-44A0-9981-0AD1403BE882}"/>
              </a:ext>
            </a:extLst>
          </p:cNvPr>
          <p:cNvSpPr/>
          <p:nvPr/>
        </p:nvSpPr>
        <p:spPr>
          <a:xfrm>
            <a:off x="542739" y="2783858"/>
            <a:ext cx="245267" cy="142559"/>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2" name="Google Shape;84;p16">
            <a:extLst>
              <a:ext uri="{FF2B5EF4-FFF2-40B4-BE49-F238E27FC236}">
                <a16:creationId xmlns:a16="http://schemas.microsoft.com/office/drawing/2014/main" id="{755BEBC4-7CF5-49CE-BD73-5E986FB6510E}"/>
              </a:ext>
            </a:extLst>
          </p:cNvPr>
          <p:cNvSpPr/>
          <p:nvPr/>
        </p:nvSpPr>
        <p:spPr>
          <a:xfrm>
            <a:off x="1038700" y="3163101"/>
            <a:ext cx="245267" cy="142559"/>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3" name="Google Shape;85;p16">
            <a:extLst>
              <a:ext uri="{FF2B5EF4-FFF2-40B4-BE49-F238E27FC236}">
                <a16:creationId xmlns:a16="http://schemas.microsoft.com/office/drawing/2014/main" id="{4FE438DA-054F-42B4-A3C5-F0B2EF8B79B0}"/>
              </a:ext>
            </a:extLst>
          </p:cNvPr>
          <p:cNvSpPr/>
          <p:nvPr/>
        </p:nvSpPr>
        <p:spPr>
          <a:xfrm>
            <a:off x="1760786" y="2801436"/>
            <a:ext cx="67362" cy="84331"/>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4" name="Google Shape;86;p16">
            <a:extLst>
              <a:ext uri="{FF2B5EF4-FFF2-40B4-BE49-F238E27FC236}">
                <a16:creationId xmlns:a16="http://schemas.microsoft.com/office/drawing/2014/main" id="{DCA6C1B8-1294-4FA2-8FFD-08FE34287D49}"/>
              </a:ext>
            </a:extLst>
          </p:cNvPr>
          <p:cNvSpPr/>
          <p:nvPr/>
        </p:nvSpPr>
        <p:spPr>
          <a:xfrm>
            <a:off x="1589844" y="2688740"/>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5" name="Google Shape;87;p16">
            <a:extLst>
              <a:ext uri="{FF2B5EF4-FFF2-40B4-BE49-F238E27FC236}">
                <a16:creationId xmlns:a16="http://schemas.microsoft.com/office/drawing/2014/main" id="{C26176B6-EB16-47A4-9859-6B3A9372CE84}"/>
              </a:ext>
            </a:extLst>
          </p:cNvPr>
          <p:cNvSpPr/>
          <p:nvPr/>
        </p:nvSpPr>
        <p:spPr>
          <a:xfrm>
            <a:off x="1411570" y="2325887"/>
            <a:ext cx="67362" cy="84331"/>
          </a:xfrm>
          <a:prstGeom prst="ellipse">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6" name="Google Shape;88;p16">
            <a:extLst>
              <a:ext uri="{FF2B5EF4-FFF2-40B4-BE49-F238E27FC236}">
                <a16:creationId xmlns:a16="http://schemas.microsoft.com/office/drawing/2014/main" id="{6F72248D-56A3-44C6-B414-06B6C4507E3B}"/>
              </a:ext>
            </a:extLst>
          </p:cNvPr>
          <p:cNvSpPr/>
          <p:nvPr/>
        </p:nvSpPr>
        <p:spPr>
          <a:xfrm>
            <a:off x="1038700" y="2500771"/>
            <a:ext cx="67362" cy="84331"/>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7" name="Google Shape;89;p16">
            <a:extLst>
              <a:ext uri="{FF2B5EF4-FFF2-40B4-BE49-F238E27FC236}">
                <a16:creationId xmlns:a16="http://schemas.microsoft.com/office/drawing/2014/main" id="{2503170B-F3AA-46E2-BAA1-7031EF18D22F}"/>
              </a:ext>
            </a:extLst>
          </p:cNvPr>
          <p:cNvSpPr/>
          <p:nvPr/>
        </p:nvSpPr>
        <p:spPr>
          <a:xfrm>
            <a:off x="892522" y="2860010"/>
            <a:ext cx="67362" cy="84331"/>
          </a:xfrm>
          <a:prstGeom prst="ellipse">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8" name="Google Shape;90;p16">
            <a:extLst>
              <a:ext uri="{FF2B5EF4-FFF2-40B4-BE49-F238E27FC236}">
                <a16:creationId xmlns:a16="http://schemas.microsoft.com/office/drawing/2014/main" id="{1BD8EA53-1CE1-4DC5-9279-8C5C87463344}"/>
              </a:ext>
            </a:extLst>
          </p:cNvPr>
          <p:cNvSpPr/>
          <p:nvPr/>
        </p:nvSpPr>
        <p:spPr>
          <a:xfrm>
            <a:off x="1193242" y="2587046"/>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79" name="Google Shape;91;p16">
            <a:extLst>
              <a:ext uri="{FF2B5EF4-FFF2-40B4-BE49-F238E27FC236}">
                <a16:creationId xmlns:a16="http://schemas.microsoft.com/office/drawing/2014/main" id="{97CEE2EB-3556-4D6A-86DF-928C7D527E91}"/>
              </a:ext>
            </a:extLst>
          </p:cNvPr>
          <p:cNvSpPr/>
          <p:nvPr/>
        </p:nvSpPr>
        <p:spPr>
          <a:xfrm>
            <a:off x="1624710" y="2328458"/>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0" name="Google Shape;92;p16">
            <a:extLst>
              <a:ext uri="{FF2B5EF4-FFF2-40B4-BE49-F238E27FC236}">
                <a16:creationId xmlns:a16="http://schemas.microsoft.com/office/drawing/2014/main" id="{A35EF0F4-49D3-474F-A055-CEB079D39C1C}"/>
              </a:ext>
            </a:extLst>
          </p:cNvPr>
          <p:cNvSpPr/>
          <p:nvPr/>
        </p:nvSpPr>
        <p:spPr>
          <a:xfrm>
            <a:off x="1623525" y="3079544"/>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1" name="Google Shape;93;p16">
            <a:extLst>
              <a:ext uri="{FF2B5EF4-FFF2-40B4-BE49-F238E27FC236}">
                <a16:creationId xmlns:a16="http://schemas.microsoft.com/office/drawing/2014/main" id="{96B9513A-4383-4CB8-B8A2-8AA9F431A080}"/>
              </a:ext>
            </a:extLst>
          </p:cNvPr>
          <p:cNvSpPr/>
          <p:nvPr/>
        </p:nvSpPr>
        <p:spPr>
          <a:xfrm>
            <a:off x="1406629" y="2146544"/>
            <a:ext cx="61605" cy="71614"/>
          </a:xfrm>
          <a:prstGeom prst="rect">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2" name="Google Shape;94;p16">
            <a:extLst>
              <a:ext uri="{FF2B5EF4-FFF2-40B4-BE49-F238E27FC236}">
                <a16:creationId xmlns:a16="http://schemas.microsoft.com/office/drawing/2014/main" id="{25C3F535-4228-48DC-AFE0-DC16423EAD2F}"/>
              </a:ext>
            </a:extLst>
          </p:cNvPr>
          <p:cNvSpPr/>
          <p:nvPr/>
        </p:nvSpPr>
        <p:spPr>
          <a:xfrm>
            <a:off x="1490489" y="2526388"/>
            <a:ext cx="61605" cy="110433"/>
          </a:xfrm>
          <a:prstGeom prst="rect">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3" name="Google Shape;95;p16">
            <a:extLst>
              <a:ext uri="{FF2B5EF4-FFF2-40B4-BE49-F238E27FC236}">
                <a16:creationId xmlns:a16="http://schemas.microsoft.com/office/drawing/2014/main" id="{45261741-FDDF-4095-9FCD-35801AC83B28}"/>
              </a:ext>
            </a:extLst>
          </p:cNvPr>
          <p:cNvSpPr/>
          <p:nvPr/>
        </p:nvSpPr>
        <p:spPr>
          <a:xfrm>
            <a:off x="943027" y="2226918"/>
            <a:ext cx="61605" cy="71614"/>
          </a:xfrm>
          <a:prstGeom prst="rect">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4" name="Google Shape;97;p16">
            <a:extLst>
              <a:ext uri="{FF2B5EF4-FFF2-40B4-BE49-F238E27FC236}">
                <a16:creationId xmlns:a16="http://schemas.microsoft.com/office/drawing/2014/main" id="{8A6268D4-E98D-42FD-8FC7-9F1F7C5D1B40}"/>
              </a:ext>
            </a:extLst>
          </p:cNvPr>
          <p:cNvSpPr/>
          <p:nvPr/>
        </p:nvSpPr>
        <p:spPr>
          <a:xfrm>
            <a:off x="766231" y="3034806"/>
            <a:ext cx="107664" cy="125157"/>
          </a:xfrm>
          <a:prstGeom prst="rect">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5" name="Google Shape;98;p16">
            <a:extLst>
              <a:ext uri="{FF2B5EF4-FFF2-40B4-BE49-F238E27FC236}">
                <a16:creationId xmlns:a16="http://schemas.microsoft.com/office/drawing/2014/main" id="{05432B5A-1C03-4ECD-A76F-AAEC807BB7E3}"/>
              </a:ext>
            </a:extLst>
          </p:cNvPr>
          <p:cNvSpPr/>
          <p:nvPr/>
        </p:nvSpPr>
        <p:spPr>
          <a:xfrm>
            <a:off x="1265556" y="2677117"/>
            <a:ext cx="122634" cy="142559"/>
          </a:xfrm>
          <a:prstGeom prst="rect">
            <a:avLst/>
          </a:prstGeom>
          <a:solidFill>
            <a:srgbClr val="FEE59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6" name="Google Shape;108;p16">
            <a:extLst>
              <a:ext uri="{FF2B5EF4-FFF2-40B4-BE49-F238E27FC236}">
                <a16:creationId xmlns:a16="http://schemas.microsoft.com/office/drawing/2014/main" id="{D11BFE2F-07AF-48D0-83F3-312BC71412FD}"/>
              </a:ext>
            </a:extLst>
          </p:cNvPr>
          <p:cNvSpPr/>
          <p:nvPr/>
        </p:nvSpPr>
        <p:spPr>
          <a:xfrm>
            <a:off x="1059266" y="2941055"/>
            <a:ext cx="122634" cy="142559"/>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7" name="Google Shape;117;p16">
            <a:extLst>
              <a:ext uri="{FF2B5EF4-FFF2-40B4-BE49-F238E27FC236}">
                <a16:creationId xmlns:a16="http://schemas.microsoft.com/office/drawing/2014/main" id="{A9385172-96E6-40B4-A7DB-88924779E3F0}"/>
              </a:ext>
            </a:extLst>
          </p:cNvPr>
          <p:cNvSpPr/>
          <p:nvPr/>
        </p:nvSpPr>
        <p:spPr>
          <a:xfrm>
            <a:off x="1760786" y="2801436"/>
            <a:ext cx="67362" cy="84331"/>
          </a:xfrm>
          <a:prstGeom prst="ellipse">
            <a:avLst/>
          </a:prstGeom>
          <a:solidFill>
            <a:srgbClr val="FDBBC4"/>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8" name="Google Shape;118;p16">
            <a:extLst>
              <a:ext uri="{FF2B5EF4-FFF2-40B4-BE49-F238E27FC236}">
                <a16:creationId xmlns:a16="http://schemas.microsoft.com/office/drawing/2014/main" id="{73E159C9-CE40-43A1-839A-348A93EEC77D}"/>
              </a:ext>
            </a:extLst>
          </p:cNvPr>
          <p:cNvSpPr/>
          <p:nvPr/>
        </p:nvSpPr>
        <p:spPr>
          <a:xfrm>
            <a:off x="1589844" y="2688740"/>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89" name="Google Shape;121;p16">
            <a:extLst>
              <a:ext uri="{FF2B5EF4-FFF2-40B4-BE49-F238E27FC236}">
                <a16:creationId xmlns:a16="http://schemas.microsoft.com/office/drawing/2014/main" id="{1BEA727B-AEC4-43B2-BE88-4999B6A006F8}"/>
              </a:ext>
            </a:extLst>
          </p:cNvPr>
          <p:cNvSpPr/>
          <p:nvPr/>
        </p:nvSpPr>
        <p:spPr>
          <a:xfrm>
            <a:off x="1193242" y="2587046"/>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90" name="Google Shape;122;p16">
            <a:extLst>
              <a:ext uri="{FF2B5EF4-FFF2-40B4-BE49-F238E27FC236}">
                <a16:creationId xmlns:a16="http://schemas.microsoft.com/office/drawing/2014/main" id="{89D70321-94E5-49C2-A0B3-A51822C17E77}"/>
              </a:ext>
            </a:extLst>
          </p:cNvPr>
          <p:cNvSpPr/>
          <p:nvPr/>
        </p:nvSpPr>
        <p:spPr>
          <a:xfrm>
            <a:off x="1624710" y="2328458"/>
            <a:ext cx="67362" cy="84331"/>
          </a:xfrm>
          <a:prstGeom prst="ellipse">
            <a:avLst/>
          </a:prstGeom>
          <a:solidFill>
            <a:srgbClr val="9FE18F"/>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191" name="Google Shape;127;p16">
            <a:extLst>
              <a:ext uri="{FF2B5EF4-FFF2-40B4-BE49-F238E27FC236}">
                <a16:creationId xmlns:a16="http://schemas.microsoft.com/office/drawing/2014/main" id="{4FE02B42-2B40-42D8-823B-BA62F3DBBC47}"/>
              </a:ext>
            </a:extLst>
          </p:cNvPr>
          <p:cNvSpPr/>
          <p:nvPr/>
        </p:nvSpPr>
        <p:spPr>
          <a:xfrm>
            <a:off x="881422" y="2410218"/>
            <a:ext cx="61605" cy="71614"/>
          </a:xfrm>
          <a:prstGeom prst="rect">
            <a:avLst/>
          </a:prstGeom>
          <a:solidFill>
            <a:srgbClr val="BFB5F9"/>
          </a:solidFill>
          <a:ln>
            <a:noFill/>
          </a:ln>
        </p:spPr>
        <p:txBody>
          <a:bodyPr spcFirstLastPara="1" wrap="square" lIns="55775" tIns="27875" rIns="55775" bIns="27875" anchor="ctr" anchorCtr="0">
            <a:noAutofit/>
          </a:bodyPr>
          <a:lstStyle/>
          <a:p>
            <a:pPr marL="0" marR="0" lvl="0" indent="0" algn="ctr" rtl="0">
              <a:spcBef>
                <a:spcPts val="0"/>
              </a:spcBef>
              <a:spcAft>
                <a:spcPts val="0"/>
              </a:spcAft>
              <a:buNone/>
            </a:pPr>
            <a:endParaRPr sz="1098">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2" name="Slide Number Placeholder 1">
            <a:extLst>
              <a:ext uri="{FF2B5EF4-FFF2-40B4-BE49-F238E27FC236}">
                <a16:creationId xmlns:a16="http://schemas.microsoft.com/office/drawing/2014/main" id="{18E0B776-9693-4668-B2E1-27CF9038428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4</a:t>
            </a:fld>
            <a:endParaRPr lang="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00434 0.00031 L -0.00434 0.00062 C 0.01215 0.00895 0.0092 0.0071 0.03872 0.02901 C 0.05452 0.04074 0.06979 0.05463 0.08594 0.06605 C 0.13733 0.10247 0.18872 0.1395 0.24097 0.17191 C 0.25504 0.18086 0.26875 0.19105 0.28316 0.19845 C 0.30278 0.20864 0.3066 0.20771 0.3224 0.20895 L 0.33629 0.20741 C 0.34306 0.20679 0.36233 0.20617 0.36788 0.20586 C 0.37066 0.20648 0.37344 0.20586 0.37622 0.20741 C 0.37674 0.20771 0.37604 0.20987 0.37656 0.2108 C 0.38038 0.21636 0.38143 0.21512 0.38542 0.21728 C 0.38837 0.21883 0.38681 0.21975 0.38872 0.21821 " pathEditMode="relative" rAng="0" ptsTypes="AAAAAAAAAAAAA">
                                      <p:cBhvr>
                                        <p:cTn id="6" dur="2000" fill="hold"/>
                                        <p:tgtEl>
                                          <p:spTgt spid="169"/>
                                        </p:tgtEl>
                                        <p:attrNameLst>
                                          <p:attrName>ppt_x</p:attrName>
                                          <p:attrName>ppt_y</p:attrName>
                                        </p:attrNameLst>
                                      </p:cBhvr>
                                      <p:rCtr x="19653" y="10926"/>
                                    </p:animMotion>
                                  </p:childTnLst>
                                </p:cTn>
                              </p:par>
                              <p:par>
                                <p:cTn id="7" presetID="0" presetClass="path" presetSubtype="0" accel="50000" decel="50000" fill="hold" grpId="0" nodeType="withEffect">
                                  <p:stCondLst>
                                    <p:cond delay="0"/>
                                  </p:stCondLst>
                                  <p:childTnLst>
                                    <p:animMotion origin="layout" path="M -0.0007 -0.00555 L -0.0007 -0.00524 C 0.03264 0.01019 -0.0507 -0.02901 0.04652 0.01235 C 0.06493 0.02007 0.08298 0.02871 0.10104 0.03797 C 0.11944 0.04754 0.13732 0.0605 0.15607 0.06852 C 0.3717 0.16359 0.19652 0.07377 0.33993 0.14661 C 0.35121 0.15247 0.36215 0.15865 0.37309 0.16451 C 0.37725 0.16636 0.38125 0.16729 0.38489 0.17038 C 0.45104 0.22902 0.37239 0.15741 0.40173 0.18704 C 0.41076 0.1963 0.42031 0.20433 0.42934 0.21389 C 0.43472 0.21914 0.43889 0.22717 0.44444 0.23149 C 0.46666 0.25031 0.45798 0.24507 0.46892 0.25155 C 0.47066 0.24445 0.46979 0.25 0.46944 0.23951 C 0.46909 0.23581 0.46944 0.23241 0.46944 0.22871 " pathEditMode="relative" rAng="0" ptsTypes="AAAAAAAAAAAAAA">
                                      <p:cBhvr>
                                        <p:cTn id="8" dur="2000" fill="hold"/>
                                        <p:tgtEl>
                                          <p:spTgt spid="161"/>
                                        </p:tgtEl>
                                        <p:attrNameLst>
                                          <p:attrName>ppt_x</p:attrName>
                                          <p:attrName>ppt_y</p:attrName>
                                        </p:attrNameLst>
                                      </p:cBhvr>
                                      <p:rCtr x="23438" y="12747"/>
                                    </p:animMotion>
                                  </p:childTnLst>
                                </p:cTn>
                              </p:par>
                              <p:par>
                                <p:cTn id="9" presetID="0" presetClass="path" presetSubtype="0" accel="50000" decel="50000" fill="hold" grpId="0" nodeType="withEffect">
                                  <p:stCondLst>
                                    <p:cond delay="0"/>
                                  </p:stCondLst>
                                  <p:childTnLst>
                                    <p:animMotion origin="layout" path="M -0.00416 0.00124 L -0.00416 0.00155 C 0.01285 0.00926 0.01702 0.01142 0.04011 0.01852 C 0.054 0.02254 0.06789 0.025 0.08177 0.0284 C 0.08664 0.02933 0.0915 0.03179 0.09636 0.0321 L 0.11789 0.03334 C 0.12813 0.03396 0.13438 0.03457 0.14427 0.03581 C 0.15052 0.03797 0.15278 0.0392 0.15955 0.04075 C 0.16493 0.04167 0.17032 0.04229 0.17535 0.04321 C 0.18368 0.04723 0.17952 0.04568 0.19132 0.04815 C 0.20556 0.05093 0.20278 0.05031 0.2158 0.05186 C 0.26077 0.06667 0.21493 0.0534 0.26164 0.0605 C 0.27084 0.06173 0.27969 0.06451 0.28872 0.06667 C 0.29202 0.06729 0.29532 0.06821 0.29844 0.06914 C 0.31823 0.07377 0.29115 0.06698 0.30886 0.07161 C 0.31476 0.05093 0.30955 0.06173 0.33177 0.0605 C 0.33941 0.06081 0.34705 0.06081 0.35469 0.06173 C 0.3599 0.06204 0.36997 0.0642 0.36997 0.06451 C 0.37535 0.06359 0.38785 0.06389 0.39566 0.0605 C 0.39636 0.06019 0.39688 0.05957 0.39775 0.05926 C 0.40157 0.05957 0.40521 0.05957 0.40886 0.0605 C 0.41164 0.06081 0.41441 0.06204 0.41719 0.06297 C 0.4198 0.06328 0.4224 0.06359 0.42483 0.0642 C 0.4349 0.06914 0.44445 0.07593 0.45469 0.07902 C 0.45816 0.07994 0.46181 0.0784 0.46511 0.07531 C 0.46615 0.07408 0.46493 0.07099 0.46441 0.06914 C 0.46407 0.0676 0.46129 0.06359 0.46025 0.06297 C 0.4599 0.06266 0.45938 0.06297 0.45886 0.06297 " pathEditMode="relative" rAng="0" ptsTypes="AAAAAAAAAAAAAAAAAAAAAAAAAAAA">
                                      <p:cBhvr>
                                        <p:cTn id="10" dur="2000" fill="hold"/>
                                        <p:tgtEl>
                                          <p:spTgt spid="183"/>
                                        </p:tgtEl>
                                        <p:attrNameLst>
                                          <p:attrName>ppt_x</p:attrName>
                                          <p:attrName>ppt_y</p:attrName>
                                        </p:attrNameLst>
                                      </p:cBhvr>
                                      <p:rCtr x="23472" y="3889"/>
                                    </p:animMotion>
                                  </p:childTnLst>
                                </p:cTn>
                              </p:par>
                              <p:par>
                                <p:cTn id="11" presetID="0" presetClass="path" presetSubtype="0" accel="50000" decel="50000" fill="hold" grpId="0" nodeType="withEffect">
                                  <p:stCondLst>
                                    <p:cond delay="0"/>
                                  </p:stCondLst>
                                  <p:childTnLst>
                                    <p:animMotion origin="layout" path="M -0.0007 -0.00154 L -0.0007 -0.00123 C 0.00295 0.00093 0.0066 0.00371 0.01041 0.00587 C 0.01163 0.00649 0.01319 0.00618 0.01458 0.0071 C 0.01736 0.00895 0.01979 0.01266 0.02291 0.01451 C 0.02726 0.01698 0.03212 0.0176 0.0368 0.01945 C 0.06441 0.02994 0.06371 0.03241 0.09861 0.04167 C 0.10781 0.04383 0.13489 0.05093 0.14236 0.05402 C 0.19826 0.07655 0.12743 0.05371 0.18472 0.075 C 0.19201 0.07747 0.19948 0.07871 0.20694 0.08118 C 0.21493 0.08365 0.22291 0.08735 0.23125 0.08982 C 0.23802 0.09167 0.24514 0.09198 0.25208 0.09352 C 0.2559 0.09414 0.25989 0.09507 0.26389 0.09599 L 0.31319 0.09476 C 0.31875 0.09414 0.32413 0.0926 0.32986 0.09229 C 0.36736 0.0892 0.35069 0.09105 0.37986 0.08735 C 0.38298 0.08334 0.38073 0.08581 0.38403 0.08365 C 0.38507 0.08272 0.38611 0.08149 0.3875 0.08118 C 0.39045 0.08025 0.3934 0.08025 0.39653 0.07994 C 0.39861 0.07933 0.40069 0.07902 0.40278 0.07871 C 0.41111 0.07346 0.40677 0.075 0.41597 0.075 " pathEditMode="relative" rAng="0" ptsTypes="AAAAAAAAAAAAAAAAAAAAA">
                                      <p:cBhvr>
                                        <p:cTn id="12" dur="2000" fill="hold"/>
                                        <p:tgtEl>
                                          <p:spTgt spid="181"/>
                                        </p:tgtEl>
                                        <p:attrNameLst>
                                          <p:attrName>ppt_x</p:attrName>
                                          <p:attrName>ppt_y</p:attrName>
                                        </p:attrNameLst>
                                      </p:cBhvr>
                                      <p:rCtr x="20833" y="4877"/>
                                    </p:animMotion>
                                  </p:childTnLst>
                                </p:cTn>
                              </p:par>
                              <p:par>
                                <p:cTn id="13" presetID="0" presetClass="path" presetSubtype="0" accel="50000" decel="50000" fill="hold" grpId="0" nodeType="withEffect">
                                  <p:stCondLst>
                                    <p:cond delay="0"/>
                                  </p:stCondLst>
                                  <p:childTnLst>
                                    <p:animMotion origin="layout" path="M 0.00069 -0.00247 L 0.00069 -0.00216 C 0.00469 0.00155 0.00885 0.00618 0.01302 0.00988 C 0.01476 0.01111 0.01684 0.01111 0.01858 0.01235 C 0.03229 0.01976 0.00816 0.00834 0.0276 0.01729 C 0.02813 0.0176 0.03212 0.02377 0.03316 0.02469 C 0.03576 0.02655 0.03854 0.02716 0.0408 0.02963 C 0.0434 0.03179 0.04549 0.0355 0.04774 0.03827 C 0.04965 0.04013 0.05156 0.04136 0.0533 0.04321 C 0.05868 0.04846 0.05677 0.04846 0.06302 0.05309 C 0.06719 0.05587 0.07135 0.05834 0.07552 0.0605 C 0.1033 0.07408 0.11476 0.07994 0.1408 0.08766 C 0.14635 0.0892 0.15208 0.08982 0.15747 0.09136 C 0.16354 0.0926 0.16962 0.09445 0.17552 0.0963 C 0.1849 0.09877 0.20052 0.10494 0.20955 0.10618 C 0.22205 0.10772 0.24705 0.10864 0.24705 0.10895 L 0.26719 0.10741 L 0.28524 0.10618 L 0.31927 0.10494 L 0.34705 0.10124 C 0.35677 0.09969 0.35295 0.10124 0.36024 0.09753 C 0.36215 0.09537 0.36406 0.09352 0.3658 0.09136 C 0.37413 0.08087 0.3691 0.08364 0.37552 0.08148 C 0.37865 0.07315 0.37604 0.0784 0.38524 0.07284 C 0.38715 0.07161 0.38906 0.07037 0.3908 0.06914 C 0.39201 0.0679 0.39323 0.06636 0.39427 0.06543 C 0.40069 0.05926 0.39913 0.0605 0.4033 0.05803 C 0.40365 0.05679 0.40382 0.05525 0.40399 0.05432 C 0.40451 0.05247 0.40556 0.05093 0.40538 0.04939 C 0.40538 0.04753 0.40399 0.04692 0.4033 0.04568 C 0.40278 0.04445 0.40191 0.04198 0.40191 0.04229 " pathEditMode="relative" rAng="0" ptsTypes="AAAAAAAAAAAAAAAAAAAAAAAAAAAAAAA">
                                      <p:cBhvr>
                                        <p:cTn id="14" dur="2000" fill="hold"/>
                                        <p:tgtEl>
                                          <p:spTgt spid="190"/>
                                        </p:tgtEl>
                                        <p:attrNameLst>
                                          <p:attrName>ppt_x</p:attrName>
                                          <p:attrName>ppt_y</p:attrName>
                                        </p:attrNameLst>
                                      </p:cBhvr>
                                      <p:rCtr x="20226" y="5556"/>
                                    </p:animMotion>
                                  </p:childTnLst>
                                </p:cTn>
                              </p:par>
                              <p:par>
                                <p:cTn id="15" presetID="0" presetClass="path" presetSubtype="0" accel="50000" decel="50000" fill="hold" grpId="0" nodeType="withEffect">
                                  <p:stCondLst>
                                    <p:cond delay="0"/>
                                  </p:stCondLst>
                                  <p:childTnLst>
                                    <p:animMotion origin="layout" path="M -0.00087 -0.00433 L -0.00087 -0.00402 C 0.0184 0.02314 -0.01094 -0.01791 0.01892 0.01944 C 0.03194 0.03549 0.01493 0.02407 0.0375 0.04166 C 0.04045 0.04382 0.04375 0.04382 0.0467 0.04567 C 0.05191 0.04938 0.05677 0.05432 0.06198 0.05802 C 0.06632 0.06111 0.07083 0.06265 0.075 0.06543 C 0.08316 0.07098 0.09097 0.07777 0.09913 0.08364 C 0.11701 0.09629 0.1184 0.09382 0.13611 0.10987 C 0.14357 0.11666 0.15069 0.12438 0.15781 0.13209 C 0.16406 0.13888 0.16961 0.14691 0.17586 0.15277 C 0.18316 0.15956 0.19079 0.16604 0.19861 0.17098 C 0.2552 0.20493 0.22465 0.17993 0.25607 0.20123 C 0.26458 0.20709 0.27361 0.21111 0.28142 0.21944 C 0.31059 0.2503 0.31892 0.26265 0.34583 0.28271 C 0.34913 0.28518 0.3526 0.28703 0.35607 0.28858 C 0.36527 0.29321 0.37482 0.29629 0.38385 0.30185 C 0.41059 0.31821 0.4 0.3108 0.41579 0.32222 C 0.41666 0.32407 0.41788 0.32592 0.41892 0.32716 C 0.41944 0.32777 0.41996 0.32777 0.42031 0.32808 C 0.4217 0.32932 0.42291 0.33086 0.42413 0.33209 C 0.42691 0.33549 0.43038 0.33827 0.43333 0.34135 C 0.43871 0.34691 0.43246 0.34074 0.43611 0.34629 C 0.43889 0.3503 0.44184 0.3537 0.44427 0.35771 C 0.45 0.36635 0.44062 0.35462 0.44687 0.36203 " pathEditMode="relative" rAng="0" ptsTypes="AAAAAAAAAAAAAAAAAAAAAAAAA">
                                      <p:cBhvr>
                                        <p:cTn id="16" dur="2000" fill="hold"/>
                                        <p:tgtEl>
                                          <p:spTgt spid="175"/>
                                        </p:tgtEl>
                                        <p:attrNameLst>
                                          <p:attrName>ppt_x</p:attrName>
                                          <p:attrName>ppt_y</p:attrName>
                                        </p:attrNameLst>
                                      </p:cBhvr>
                                      <p:rCtr x="22378" y="18302"/>
                                    </p:animMotion>
                                  </p:childTnLst>
                                </p:cTn>
                              </p:par>
                              <p:par>
                                <p:cTn id="17" presetID="0" presetClass="path" presetSubtype="0" accel="50000" decel="50000" fill="hold" grpId="0" nodeType="withEffect">
                                  <p:stCondLst>
                                    <p:cond delay="0"/>
                                  </p:stCondLst>
                                  <p:childTnLst>
                                    <p:animMotion origin="layout" path="M -0.00329 -0.01203 L -0.00329 -0.01172 C 0.00695 0.00093 -0.00399 -0.01265 0.02066 0.0142 C 0.02605 0.02007 0.0316 0.02593 0.03681 0.0321 C 0.0415 0.03766 0.04549 0.04414 0.05035 0.04877 C 0.08247 0.08025 0.054 0.05309 0.08264 0.0784 C 0.08716 0.0821 0.0915 0.08673 0.09618 0.09074 C 0.09983 0.09383 0.10365 0.09568 0.1073 0.09877 C 0.11563 0.10618 0.12327 0.11667 0.1323 0.12192 C 0.14966 0.13179 0.13803 0.12408 0.15348 0.13673 C 0.15868 0.14105 0.16441 0.14352 0.16928 0.14908 C 0.19931 0.18272 0.16598 0.14661 0.19237 0.17223 C 0.19601 0.17562 0.19948 0.18025 0.20313 0.18365 C 0.21042 0.19044 0.21823 0.19568 0.22535 0.2034 C 0.23021 0.20865 0.23681 0.21636 0.24202 0.22068 C 0.24688 0.22469 0.25243 0.22686 0.2573 0.23118 C 0.2665 0.23982 0.27448 0.25216 0.28403 0.25926 L 0.29375 0.26667 C 0.29445 0.26729 0.29514 0.2676 0.29566 0.26821 C 0.3007 0.27408 0.30521 0.28118 0.31042 0.28642 C 0.3191 0.29507 0.32796 0.3034 0.33629 0.31266 C 0.33889 0.31544 0.3415 0.3179 0.34375 0.32099 C 0.34618 0.32408 0.34792 0.3284 0.35018 0.33179 C 0.35313 0.33581 0.35903 0.34321 0.35903 0.34352 C 0.36094 0.3534 0.35973 0.34846 0.36268 0.35803 C 0.3632 0.36111 0.36372 0.36297 0.36268 0.36636 C 0.3625 0.36698 0.36181 0.36729 0.36129 0.3679 C 0.36094 0.36852 0.36042 0.36945 0.3599 0.37037 C 0.35834 0.37809 0.35851 0.37469 0.35851 0.38118 " pathEditMode="relative" rAng="0" ptsTypes="AAAAAAAAAAAAAAAAAAAAAAAAAAAAA">
                                      <p:cBhvr>
                                        <p:cTn id="18" dur="2000" fill="hold"/>
                                        <p:tgtEl>
                                          <p:spTgt spid="163"/>
                                        </p:tgtEl>
                                        <p:attrNameLst>
                                          <p:attrName>ppt_x</p:attrName>
                                          <p:attrName>ppt_y</p:attrName>
                                        </p:attrNameLst>
                                      </p:cBhvr>
                                      <p:rCtr x="18316" y="19660"/>
                                    </p:animMotion>
                                  </p:childTnLst>
                                </p:cTn>
                              </p:par>
                              <p:par>
                                <p:cTn id="19" presetID="0" presetClass="path" presetSubtype="0" accel="50000" decel="50000" fill="hold" grpId="0" nodeType="withEffect">
                                  <p:stCondLst>
                                    <p:cond delay="0"/>
                                  </p:stCondLst>
                                  <p:childTnLst>
                                    <p:animMotion origin="layout" path="M -0.00017 0.00062 L -0.00017 0.00092 C 0.00573 0.00092 0.01181 0.00092 0.01788 0.00216 C 0.03854 0.00586 0.05052 0.01173 0.07153 0.01697 C 0.09688 0.02346 0.0974 0.02037 0.12101 0.03086 C 0.1257 0.03302 0.13021 0.03673 0.1349 0.0392 C 0.1408 0.04228 0.1467 0.04444 0.1526 0.04753 C 0.16719 0.05463 0.15955 0.05216 0.17622 0.06234 C 0.18125 0.06512 0.18629 0.06759 0.19149 0.07037 C 0.19601 0.07315 0.20052 0.07685 0.20521 0.07963 C 0.21042 0.08241 0.21597 0.08364 0.22101 0.08704 C 0.23611 0.09629 0.25104 0.1071 0.26597 0.11728 C 0.2974 0.13889 0.26458 0.11759 0.28733 0.13055 C 0.28837 0.13117 0.28941 0.13271 0.29045 0.13302 C 0.29583 0.13487 0.30122 0.1358 0.30677 0.13704 C 0.31649 0.14352 0.32674 0.14938 0.33542 0.16018 C 0.34392 0.17068 0.33629 0.16265 0.34514 0.17839 C 0.34688 0.18148 0.34896 0.18426 0.35122 0.18642 C 0.3559 0.19166 0.36146 0.19413 0.36597 0.20062 C 0.36875 0.20463 0.37118 0.20987 0.37431 0.21296 C 0.38142 0.22006 0.38941 0.22376 0.39653 0.23086 C 0.4033 0.23827 0.40521 0.24074 0.4125 0.24568 C 0.41476 0.24722 0.41701 0.24784 0.41927 0.24907 C 0.42066 0.25 0.42257 0.25123 0.42431 0.25247 C 0.42622 0.25525 0.43212 0.26389 0.43438 0.26636 C 0.43646 0.26852 0.43889 0.26913 0.4408 0.27129 C 0.4441 0.27438 0.44705 0.27839 0.45017 0.2821 C 0.45156 0.28364 0.45295 0.28518 0.45434 0.28704 C 0.46406 0.3 0.46042 0.29537 0.4651 0.30092 C 0.46615 0.30679 0.46476 0.30031 0.46823 0.30987 C 0.46945 0.31327 0.46997 0.31697 0.47153 0.31975 C 0.47205 0.32129 0.47257 0.32253 0.47344 0.32407 C 0.47344 0.32469 0.47396 0.32562 0.47431 0.32654 C 0.47465 0.32747 0.47517 0.3287 0.47552 0.32963 C 0.47691 0.33796 0.475 0.32963 0.4776 0.33395 C 0.47778 0.33457 0.47778 0.33549 0.47795 0.33642 C 0.47813 0.33734 0.47865 0.33858 0.47899 0.3395 C 0.47899 0.34166 0.47934 0.34352 0.47986 0.34537 C 0.47986 0.34599 0.48021 0.3466 0.48038 0.34722 " pathEditMode="relative" rAng="0" ptsTypes="AAAAAAAAAAAAAAAAAAAAAAAAAAAAAAAAAAAAAAA">
                                      <p:cBhvr>
                                        <p:cTn id="20" dur="2000" fill="hold"/>
                                        <p:tgtEl>
                                          <p:spTgt spid="167"/>
                                        </p:tgtEl>
                                        <p:attrNameLst>
                                          <p:attrName>ppt_x</p:attrName>
                                          <p:attrName>ppt_y</p:attrName>
                                        </p:attrNameLst>
                                      </p:cBhvr>
                                      <p:rCtr x="24028" y="17315"/>
                                    </p:animMotion>
                                  </p:childTnLst>
                                </p:cTn>
                              </p:par>
                              <p:par>
                                <p:cTn id="21" presetID="0" presetClass="path" presetSubtype="0" accel="50000" decel="50000" fill="hold" grpId="0" nodeType="withEffect">
                                  <p:stCondLst>
                                    <p:cond delay="0"/>
                                  </p:stCondLst>
                                  <p:childTnLst>
                                    <p:animMotion origin="layout" path="M -0.00468 -0.00278 L -0.00468 -0.00247 C 0.04254 -0.00525 0.08386 -0.00278 0.12917 -0.01481 C 0.14288 -0.01852 0.16233 -0.025 0.17535 -0.03734 C 0.18472 -0.0466 0.19341 -0.05864 0.20243 -0.06913 C 0.20556 -0.07284 0.2092 -0.07531 0.21198 -0.07994 C 0.21424 -0.08364 0.21632 -0.08734 0.21858 -0.09074 C 0.225 -0.09969 0.2316 -0.10802 0.23802 -0.11636 C 0.24097 -0.12006 0.24427 -0.12315 0.24688 -0.12747 L 0.25521 -0.14012 C 0.25677 -0.14259 0.25782 -0.14599 0.25972 -0.14691 C 0.26129 -0.14815 0.26285 -0.14876 0.26424 -0.15 C 0.27344 -0.15864 0.26337 -0.15216 0.27136 -0.15679 C 0.2724 -0.15864 0.27309 -0.1608 0.27413 -0.16173 C 0.27657 -0.1645 0.27969 -0.16481 0.28195 -0.1679 C 0.28282 -0.16913 0.28368 -0.17068 0.28472 -0.1716 C 0.28559 -0.17253 0.28663 -0.17253 0.2875 -0.17284 C 0.29254 -0.17376 0.29757 -0.17469 0.30243 -0.17562 C 0.30816 -0.17685 0.30365 -0.17654 0.30816 -0.17654 " pathEditMode="relative" rAng="0" ptsTypes="AAAAAAAAAAAAAAAAAAA">
                                      <p:cBhvr>
                                        <p:cTn id="22" dur="2000" fill="hold"/>
                                        <p:tgtEl>
                                          <p:spTgt spid="170"/>
                                        </p:tgtEl>
                                        <p:attrNameLst>
                                          <p:attrName>ppt_x</p:attrName>
                                          <p:attrName>ppt_y</p:attrName>
                                        </p:attrNameLst>
                                      </p:cBhvr>
                                      <p:rCtr x="15642" y="-8704"/>
                                    </p:animMotion>
                                  </p:childTnLst>
                                </p:cTn>
                              </p:par>
                              <p:par>
                                <p:cTn id="23" presetID="0" presetClass="path" presetSubtype="0" accel="50000" decel="50000" fill="hold" grpId="0" nodeType="withEffect">
                                  <p:stCondLst>
                                    <p:cond delay="0"/>
                                  </p:stCondLst>
                                  <p:childTnLst>
                                    <p:animMotion origin="layout" path="M 0.00087 -1.85185E-6 L 0.00087 0.00031 C 0.02153 0.00401 0.01979 0.00309 0.05625 0.02438 C 0.07135 0.03334 0.08542 0.0463 0.10017 0.05617 C 0.14896 0.08858 0.14462 0.07932 0.19184 0.11729 C 0.23455 0.15185 0.22222 0.15 0.26128 0.17469 C 0.26996 0.17994 0.27934 0.18272 0.28802 0.18827 C 0.29583 0.19352 0.30312 0.20093 0.31076 0.2071 C 0.31458 0.21019 0.31875 0.21235 0.3224 0.21605 C 0.32604 0.21975 0.32986 0.22284 0.33351 0.22685 C 0.33611 0.22994 0.33854 0.23334 0.34132 0.2358 C 0.3441 0.23827 0.34722 0.23982 0.35017 0.24167 C 0.35243 0.24321 0.35469 0.24475 0.35677 0.24661 C 0.35851 0.24815 0.36007 0.25 0.36181 0.25155 C 0.36267 0.25247 0.36371 0.25278 0.36458 0.25371 C 0.36615 0.25525 0.36753 0.25772 0.3691 0.25957 C 0.37344 0.26451 0.37274 0.26389 0.37621 0.26543 C 0.37795 0.27438 0.37656 0.26883 0.38576 0.27932 C 0.38837 0.28241 0.39115 0.28519 0.3941 0.28827 C 0.39705 0.29105 0.39931 0.29352 0.40243 0.29506 C 0.41962 0.30401 0.40451 0.29537 0.41285 0.30093 C 0.41406 0.30155 0.41632 0.30309 0.41632 0.3034 C 0.41753 0.30463 0.41892 0.30587 0.42014 0.30803 C 0.42326 0.31296 0.41892 0.30864 0.4224 0.31482 C 0.42274 0.31543 0.42378 0.31482 0.42396 0.31574 C 0.42448 0.3179 0.42396 0.32037 0.42396 0.32284 " pathEditMode="relative" rAng="0" ptsTypes="AAAAAAAAAAAAAAAAAAAAAAAAAA">
                                      <p:cBhvr>
                                        <p:cTn id="24" dur="2000" fill="hold"/>
                                        <p:tgtEl>
                                          <p:spTgt spid="182"/>
                                        </p:tgtEl>
                                        <p:attrNameLst>
                                          <p:attrName>ppt_x</p:attrName>
                                          <p:attrName>ppt_y</p:attrName>
                                        </p:attrNameLst>
                                      </p:cBhvr>
                                      <p:rCtr x="21163" y="16142"/>
                                    </p:animMotion>
                                  </p:childTnLst>
                                </p:cTn>
                              </p:par>
                              <p:par>
                                <p:cTn id="25" presetID="0" presetClass="path" presetSubtype="0" accel="50000" decel="50000" fill="hold" grpId="0" nodeType="withEffect">
                                  <p:stCondLst>
                                    <p:cond delay="0"/>
                                  </p:stCondLst>
                                  <p:childTnLst>
                                    <p:animMotion origin="layout" path="M -0.00017 -0.00093 L -0.00017 -0.00062 C 0.004 -0.00031 0.00799 0.00062 0.01233 0.00154 C 0.01806 0.00216 0.03299 0.00339 0.03802 0.00401 C 0.04254 0.00525 0.04723 0.00648 0.05191 0.00771 C 0.0592 0.00895 0.06667 0.00895 0.07413 0.01142 C 0.08733 0.01543 0.10035 0.02191 0.11372 0.02747 L 0.12969 0.03364 C 0.14045 0.04228 0.15191 0.04876 0.16233 0.05957 C 0.16545 0.06265 0.16858 0.06667 0.17205 0.06944 C 0.17813 0.07376 0.19323 0.07839 0.19913 0.08179 C 0.22223 0.09413 0.24584 0.10586 0.26858 0.12129 C 0.28594 0.13302 0.30226 0.14938 0.31927 0.16327 C 0.32153 0.16481 0.32396 0.16605 0.32622 0.16821 C 0.32865 0.17037 0.33247 0.17376 0.33525 0.17562 C 0.34375 0.18055 0.33907 0.17469 0.34983 0.18426 C 0.35799 0.19136 0.35625 0.19228 0.36302 0.20154 C 0.36511 0.20432 0.36771 0.2071 0.36997 0.21018 C 0.37292 0.2142 0.3757 0.21913 0.379 0.22253 C 0.3849 0.22839 0.39271 0.23611 0.39844 0.24352 C 0.40313 0.24969 0.40764 0.25648 0.41233 0.26327 C 0.41424 0.26605 0.41667 0.26852 0.41858 0.27191 C 0.41962 0.27376 0.42066 0.27592 0.42205 0.27809 C 0.42535 0.28302 0.43004 0.28734 0.43386 0.29167 L 0.4408 0.29907 C 0.44254 0.30092 0.44427 0.3037 0.44636 0.30525 C 0.45313 0.30957 0.44983 0.30833 0.45608 0.31018 C 0.46163 0.3142 0.45747 0.31049 0.46302 0.31759 C 0.46476 0.31975 0.46788 0.32253 0.46927 0.32623 C 0.46997 0.32839 0.47032 0.33117 0.47136 0.33364 C 0.47205 0.33549 0.47327 0.33673 0.47413 0.33858 C 0.47466 0.3395 0.475 0.34074 0.47552 0.34228 C 0.4757 0.34321 0.47587 0.34475 0.47622 0.34599 C 0.47639 0.3466 0.47657 0.34753 0.47691 0.34846 " pathEditMode="relative" rAng="0" ptsTypes="AAAAAAAAAAAAAAAAAAAAAAAAAAAAAAAAAA">
                                      <p:cBhvr>
                                        <p:cTn id="26" dur="2000" fill="hold"/>
                                        <p:tgtEl>
                                          <p:spTgt spid="191"/>
                                        </p:tgtEl>
                                        <p:attrNameLst>
                                          <p:attrName>ppt_x</p:attrName>
                                          <p:attrName>ppt_y</p:attrName>
                                        </p:attrNameLst>
                                      </p:cBhvr>
                                      <p:rCtr x="23854" y="17469"/>
                                    </p:animMotion>
                                  </p:childTnLst>
                                </p:cTn>
                              </p:par>
                              <p:par>
                                <p:cTn id="27" presetID="0" presetClass="path" presetSubtype="0" accel="50000" decel="50000" fill="hold" grpId="0" nodeType="withEffect">
                                  <p:stCondLst>
                                    <p:cond delay="0"/>
                                  </p:stCondLst>
                                  <p:childTnLst>
                                    <p:animMotion origin="layout" path="M 0.00434 -0.00093 L 0.00434 -0.00062 C 0.01996 0.00432 0.03559 0.01049 0.05156 0.01512 L 0.07864 0.02253 C 0.08715 0.025 0.09566 0.02839 0.10434 0.03117 C 0.11215 0.03333 0.11996 0.03549 0.12795 0.03734 C 0.14843 0.04197 0.1585 0.04135 0.17725 0.05092 C 0.23003 0.07716 0.18264 0.05987 0.25642 0.11141 C 0.26284 0.11574 0.26927 0.12067 0.27586 0.125 C 0.28698 0.13209 0.29948 0.13518 0.30989 0.14598 C 0.31267 0.14876 0.31545 0.15123 0.31823 0.15462 C 0.33107 0.16975 0.32239 0.16327 0.33836 0.17932 C 0.34166 0.1824 0.34548 0.18425 0.34878 0.18796 C 0.35086 0.19012 0.35225 0.19382 0.35434 0.1966 C 0.35555 0.19814 0.35711 0.19876 0.3585 0.2003 C 0.36059 0.20216 0.3625 0.20462 0.36475 0.20648 C 0.375 0.2145 0.36961 0.20833 0.38003 0.21512 C 0.38402 0.21759 0.38802 0.22037 0.39184 0.22376 C 0.39323 0.225 0.39461 0.22561 0.396 0.22746 C 0.39791 0.23024 0.3993 0.23456 0.40156 0.23734 L 0.41059 0.24845 C 0.4118 0.25 0.41354 0.25123 0.41475 0.25339 C 0.41753 0.25833 0.41996 0.26327 0.42378 0.26697 C 0.42604 0.26882 0.43038 0.26975 0.43281 0.27314 C 0.43611 0.27746 0.43732 0.28302 0.43906 0.29043 C 0.43941 0.29228 0.43993 0.29444 0.44045 0.2966 C 0.44062 0.29753 0.44114 0.3003 0.44114 0.30061 " pathEditMode="relative" rAng="0" ptsTypes="AAAAAAAAAAAAAAAAAAAAAAAAAAA">
                                      <p:cBhvr>
                                        <p:cTn id="28" dur="2000" fill="hold"/>
                                        <p:tgtEl>
                                          <p:spTgt spid="166"/>
                                        </p:tgtEl>
                                        <p:attrNameLst>
                                          <p:attrName>ppt_x</p:attrName>
                                          <p:attrName>ppt_y</p:attrName>
                                        </p:attrNameLst>
                                      </p:cBhvr>
                                      <p:rCtr x="21840" y="15062"/>
                                    </p:animMotion>
                                  </p:childTnLst>
                                </p:cTn>
                              </p:par>
                              <p:par>
                                <p:cTn id="29" presetID="0" presetClass="path" presetSubtype="0" accel="50000" decel="50000" fill="hold" grpId="0" nodeType="withEffect">
                                  <p:stCondLst>
                                    <p:cond delay="0"/>
                                  </p:stCondLst>
                                  <p:childTnLst>
                                    <p:animMotion origin="layout" path="M -2.77778E-7 4.81481E-6 L -2.77778E-7 0.0003 C 0.00243 4.81481E-6 0.00521 0.0003 0.00799 0.00092 C 0.02309 0.00401 0.03819 0.00802 0.05347 0.01111 C 0.10365 0.01975 0.10851 0.01574 0.15885 0.02993 C 0.17292 0.03395 0.20104 0.04537 0.20104 0.04567 C 0.25799 0.08796 0.19965 0.04135 0.24323 0.08333 C 0.25833 0.09783 0.27344 0.11296 0.28941 0.1253 C 0.30747 0.13888 0.29965 0.13148 0.31319 0.14567 C 0.31754 0.15524 0.3224 0.16327 0.32552 0.17469 C 0.32587 0.17685 0.32622 0.17932 0.32674 0.18209 C 0.32743 0.18641 0.32778 0.19074 0.32882 0.19506 C 0.33194 0.2074 0.33247 0.20432 0.33698 0.21265 C 0.34184 0.22098 0.34254 0.2216 0.34514 0.22932 C 0.34583 0.23117 0.34653 0.23333 0.34722 0.23549 C 0.34809 0.23888 0.35 0.24567 0.35 0.24629 " pathEditMode="relative" rAng="0" ptsTypes="AAAAAAAAAAAAAAAA">
                                      <p:cBhvr>
                                        <p:cTn id="30" dur="2000" fill="hold"/>
                                        <p:tgtEl>
                                          <p:spTgt spid="168"/>
                                        </p:tgtEl>
                                        <p:attrNameLst>
                                          <p:attrName>ppt_x</p:attrName>
                                          <p:attrName>ppt_y</p:attrName>
                                        </p:attrNameLst>
                                      </p:cBhvr>
                                      <p:rCtr x="17500" y="12315"/>
                                    </p:animMotion>
                                  </p:childTnLst>
                                </p:cTn>
                              </p:par>
                              <p:par>
                                <p:cTn id="31" presetID="0" presetClass="path" presetSubtype="0" accel="50000" decel="50000" fill="hold" grpId="0" nodeType="withEffect">
                                  <p:stCondLst>
                                    <p:cond delay="0"/>
                                  </p:stCondLst>
                                  <p:childTnLst>
                                    <p:animMotion origin="layout" path="M -5.55556E-7 -0.00339 L -5.55556E-7 -0.00308 C 0.00608 -0.01358 0.01146 -0.02469 0.01823 -0.03333 C 0.03385 -0.05277 0.03542 -0.05 0.04826 -0.05987 C 0.05642 -0.06635 0.06458 -0.07314 0.07274 -0.07963 C 0.07622 -0.0824 0.07951 -0.08611 0.08333 -0.08765 C 0.0974 -0.09321 0.10156 -0.09444 0.11597 -0.10123 C 0.12813 -0.10709 0.15417 -0.12129 0.16389 -0.12407 L 0.17708 -0.12808 C 0.18229 -0.12932 0.1875 -0.13055 0.19271 -0.13209 C 0.19844 -0.13364 0.20417 -0.13672 0.2099 -0.13796 C 0.21528 -0.13919 0.23333 -0.14043 0.23993 -0.14074 L 0.27153 -0.13888 C 0.27743 -0.13827 0.28316 -0.13672 0.28889 -0.1358 C 0.30226 -0.13395 0.30538 -0.13395 0.31823 -0.13302 C 0.32188 -0.13024 0.32535 -0.12808 0.32882 -0.125 C 0.33125 -0.12314 0.33351 -0.12006 0.33611 -0.11821 C 0.33733 -0.11728 0.33872 -0.11697 0.33993 -0.11605 C 0.34392 -0.11358 0.34774 -0.1108 0.35156 -0.10833 C 0.35365 -0.10679 0.35573 -0.10586 0.35781 -0.10432 L 0.37049 -0.09444 C 0.37188 -0.09351 0.37309 -0.09259 0.37448 -0.09135 C 0.37899 -0.08672 0.37691 -0.08858 0.38056 -0.08549 C 0.38316 -0.0716 0.37882 -0.09166 0.39774 -0.07067 L 0.40226 -0.06574 C 0.40295 -0.06388 0.40382 -0.06111 0.40504 -0.05987 C 0.4066 -0.05833 0.40833 -0.05709 0.4099 -0.05586 C 0.41059 -0.05463 0.41215 -0.05061 0.41267 -0.04907 C 0.41354 -0.04629 0.41406 -0.04351 0.41493 -0.04105 C 0.41545 -0.0395 0.41597 -0.03765 0.41667 -0.03611 C 0.41701 -0.03518 0.41754 -0.03426 0.41771 -0.03333 C 0.41788 -0.03271 0.41771 -0.03179 0.41771 -0.03117 " pathEditMode="relative" rAng="0" ptsTypes="AAAAAAAAAAAAAAAAAAAAAAAAAAAAAAAA">
                                      <p:cBhvr>
                                        <p:cTn id="32" dur="2000" fill="hold"/>
                                        <p:tgtEl>
                                          <p:spTgt spid="188"/>
                                        </p:tgtEl>
                                        <p:attrNameLst>
                                          <p:attrName>ppt_x</p:attrName>
                                          <p:attrName>ppt_y</p:attrName>
                                        </p:attrNameLst>
                                      </p:cBhvr>
                                      <p:rCtr x="20885" y="-6852"/>
                                    </p:animMotion>
                                  </p:childTnLst>
                                </p:cTn>
                              </p:par>
                              <p:par>
                                <p:cTn id="33" presetID="0" presetClass="path" presetSubtype="0" accel="50000" decel="50000" fill="hold" grpId="0" nodeType="withEffect">
                                  <p:stCondLst>
                                    <p:cond delay="0"/>
                                  </p:stCondLst>
                                  <p:childTnLst>
                                    <p:animMotion origin="layout" path="M 0.00278 -0.0037 L 0.00278 -0.00339 C 0.00764 -0.01759 0.01181 -0.03241 0.01753 -0.04506 C 0.04583 -0.1071 0.05642 -0.12377 0.09149 -0.16852 C 0.09826 -0.17685 0.10521 -0.18549 0.11285 -0.19136 C 0.12743 -0.20309 0.13715 -0.20216 0.15174 -0.20957 C 0.16319 -0.21543 0.17431 -0.22377 0.18594 -0.22932 C 0.20313 -0.23765 0.21736 -0.23889 0.23507 -0.24259 L 0.25729 -0.24722 C 0.27726 -0.24568 0.2974 -0.24537 0.31736 -0.24259 C 0.32031 -0.24198 0.32309 -0.2392 0.32569 -0.23765 C 0.33628 -0.23056 0.3467 -0.22315 0.35729 -0.21605 C 0.36059 -0.21389 0.36424 -0.21235 0.36736 -0.20957 C 0.36979 -0.20741 0.37222 -0.20494 0.37483 -0.20309 C 0.37604 -0.20216 0.37726 -0.20216 0.37847 -0.20123 C 0.38142 -0.19938 0.38403 -0.1966 0.38681 -0.19475 C 0.38924 -0.19321 0.39184 -0.1929 0.39427 -0.19136 C 0.40052 -0.18796 0.41285 -0.17994 0.41285 -0.17963 C 0.41493 -0.17654 0.41701 -0.17315 0.41927 -0.17006 C 0.42049 -0.16821 0.42188 -0.16698 0.42292 -0.16512 C 0.42483 -0.16173 0.42969 -0.14722 0.43038 -0.14537 C 0.43073 -0.14383 0.43299 -0.13642 0.43316 -0.13395 C 0.43316 -0.12438 0.43316 -0.11512 0.43316 -0.10586 " pathEditMode="relative" rAng="0" ptsTypes="AAAAAAAAAAAAAAAAAAAAAAA">
                                      <p:cBhvr>
                                        <p:cTn id="34" dur="2000" fill="hold"/>
                                        <p:tgtEl>
                                          <p:spTgt spid="180"/>
                                        </p:tgtEl>
                                        <p:attrNameLst>
                                          <p:attrName>ppt_x</p:attrName>
                                          <p:attrName>ppt_y</p:attrName>
                                        </p:attrNameLst>
                                      </p:cBhvr>
                                      <p:rCtr x="21510" y="-12160"/>
                                    </p:animMotion>
                                  </p:childTnLst>
                                </p:cTn>
                              </p:par>
                              <p:par>
                                <p:cTn id="35" presetID="0" presetClass="path" presetSubtype="0" accel="50000" decel="50000" fill="hold" grpId="0" nodeType="withEffect">
                                  <p:stCondLst>
                                    <p:cond delay="0"/>
                                  </p:stCondLst>
                                  <p:childTnLst>
                                    <p:animMotion origin="layout" path="M 0.00018 -0.00092 L 0.00018 -0.00062 C 0.00695 -0.02562 0.00243 -0.01265 0.02552 -0.04475 C 0.0382 -0.06234 0.07535 -0.11913 0.09913 -0.13457 C 0.1059 -0.13889 0.11302 -0.14074 0.11997 -0.14197 C 0.12899 -0.14352 0.13785 -0.14228 0.14688 -0.14259 L 0.16684 -0.13951 C 0.17292 -0.13827 0.17917 -0.13611 0.18524 -0.13518 C 0.19913 -0.13302 0.2184 -0.13271 0.23212 -0.12963 C 0.24688 -0.12623 0.26181 -0.12191 0.27656 -0.11728 C 0.29531 -0.11111 0.31476 -0.10926 0.33299 -0.09907 L 0.36406 -0.08179 C 0.37153 -0.07747 0.37865 -0.07222 0.38629 -0.06852 C 0.39115 -0.06605 0.39618 -0.06389 0.40104 -0.06111 C 0.4132 -0.05432 0.41163 -0.0537 0.42465 -0.04568 C 0.43195 -0.04105 0.43941 -0.03765 0.44636 -0.03241 C 0.44861 -0.03086 0.4507 -0.02901 0.45295 -0.02747 C 0.45521 -0.02562 0.45799 -0.02438 0.46024 -0.02253 C 0.46111 -0.02191 0.46389 -0.01883 0.46441 -0.01759 C 0.46493 -0.01697 0.46493 -0.01543 0.46545 -0.01512 C 0.46893 -0.01204 0.4724 -0.00957 0.47604 -0.00679 L 0.47708 -0.0037 " pathEditMode="relative" rAng="0" ptsTypes="AAAAAAAAAAAAAAAAAAAAAA">
                                      <p:cBhvr>
                                        <p:cTn id="36" dur="2000" fill="hold"/>
                                        <p:tgtEl>
                                          <p:spTgt spid="189"/>
                                        </p:tgtEl>
                                        <p:attrNameLst>
                                          <p:attrName>ppt_x</p:attrName>
                                          <p:attrName>ppt_y</p:attrName>
                                        </p:attrNameLst>
                                      </p:cBhvr>
                                      <p:rCtr x="23837" y="-7099"/>
                                    </p:animMotion>
                                  </p:childTnLst>
                                </p:cTn>
                              </p:par>
                              <p:par>
                                <p:cTn id="37" presetID="0" presetClass="path" presetSubtype="0" accel="50000" decel="50000" fill="hold" grpId="0" nodeType="withEffect">
                                  <p:stCondLst>
                                    <p:cond delay="0"/>
                                  </p:stCondLst>
                                  <p:childTnLst>
                                    <p:animMotion origin="layout" path="M 0.00226 -0.00432 L 0.00226 -0.00401 C 0.00816 -0.01574 0.01406 -0.02654 0.01997 -0.03796 C 0.02118 -0.04043 0.02222 -0.04321 0.02326 -0.04598 C 0.02396 -0.04753 0.02413 -0.04969 0.025 -0.05092 C 0.03385 -0.06605 0.05417 -0.0966 0.06441 -0.10617 C 0.08611 -0.12716 0.07135 -0.11389 0.09392 -0.1321 C 0.09497 -0.13302 0.09601 -0.13426 0.09722 -0.13487 C 0.09965 -0.13642 0.10243 -0.13703 0.10503 -0.13889 C 0.11806 -0.14814 0.1309 -0.15833 0.14392 -0.16759 C 0.14878 -0.17098 0.15365 -0.17561 0.15885 -0.17747 C 0.17378 -0.18302 0.16771 -0.18148 0.17726 -0.18333 C 0.20538 -0.20092 0.17535 -0.18395 0.20156 -0.19413 C 0.20278 -0.19475 0.20365 -0.19691 0.20503 -0.19722 C 0.20955 -0.19814 0.23056 -0.19969 0.23715 -0.2 C 0.24861 -0.19969 0.26007 -0.2003 0.2717 -0.19907 C 0.27361 -0.19907 0.27535 -0.19691 0.27726 -0.19629 C 0.28663 -0.1929 0.28958 -0.19321 0.29878 -0.19228 C 0.30972 -0.18827 0.31267 -0.18703 0.32274 -0.18426 C 0.32552 -0.18364 0.3283 -0.18333 0.33108 -0.1824 C 0.3401 -0.17932 0.33889 -0.17777 0.34774 -0.17345 C 0.36771 -0.16358 0.35069 -0.17345 0.36059 -0.16759 C 0.36111 -0.16666 0.36146 -0.16512 0.36215 -0.1645 C 0.37569 -0.15524 0.375 -0.15555 0.38333 -0.15277 C 0.38767 -0.14691 0.3875 -0.1466 0.39497 -0.14074 C 0.3967 -0.1395 0.39878 -0.13919 0.40052 -0.13796 C 0.40156 -0.13703 0.40226 -0.1358 0.4033 -0.13487 C 0.40486 -0.13364 0.4066 -0.13302 0.40833 -0.1321 C 0.40903 -0.13148 0.41059 -0.13086 0.41059 -0.13055 " pathEditMode="relative" rAng="0" ptsTypes="AAAAAAAAAAAAAAAAAAAAAAAAAAAAA">
                                      <p:cBhvr>
                                        <p:cTn id="38" dur="2000" fill="hold"/>
                                        <p:tgtEl>
                                          <p:spTgt spid="172"/>
                                        </p:tgtEl>
                                        <p:attrNameLst>
                                          <p:attrName>ppt_x</p:attrName>
                                          <p:attrName>ppt_y</p:attrName>
                                        </p:attrNameLst>
                                      </p:cBhvr>
                                      <p:rCtr x="20417" y="-9784"/>
                                    </p:animMotion>
                                  </p:childTnLst>
                                </p:cTn>
                              </p:par>
                              <p:par>
                                <p:cTn id="39" presetID="0" presetClass="path" presetSubtype="0" accel="50000" decel="50000" fill="hold" grpId="0" nodeType="withEffect">
                                  <p:stCondLst>
                                    <p:cond delay="0"/>
                                  </p:stCondLst>
                                  <p:childTnLst>
                                    <p:animMotion origin="layout" path="M -0.00121 0.00401 L -0.00121 0.00432 C 0.01389 -0.04445 0.02188 -0.07222 0.06146 -0.11266 C 0.06893 -0.12037 0.07639 -0.12747 0.08368 -0.1355 C 0.0908 -0.14321 0.0974 -0.15309 0.10486 -0.16019 C 0.10747 -0.16235 0.1283 -0.17747 0.1349 -0.17994 C 0.14479 -0.18334 0.15417 -0.18303 0.16424 -0.18364 C 0.16754 -0.18395 0.17101 -0.18426 0.17431 -0.18457 L 0.25018 -0.18364 C 0.25469 -0.18364 0.25868 -0.18148 0.2632 -0.18087 C 0.26615 -0.18025 0.2691 -0.18025 0.27205 -0.17994 L 0.29375 -0.17006 C 0.29809 -0.1679 0.30278 -0.16729 0.30712 -0.16389 C 0.30973 -0.16204 0.31233 -0.16019 0.31476 -0.15803 C 0.31823 -0.15525 0.32136 -0.15185 0.32483 -0.14908 C 0.32778 -0.14692 0.33091 -0.14568 0.33368 -0.14321 C 0.35313 -0.12716 0.33021 -0.14352 0.34532 -0.13241 C 0.34775 -0.13056 0.35018 -0.12901 0.35261 -0.12747 C 0.35851 -0.12408 0.36493 -0.1213 0.37101 -0.11759 L 0.37587 -0.11451 C 0.38525 -0.10247 0.37483 -0.11482 0.38872 -0.10371 C 0.3915 -0.10154 0.39393 -0.09846 0.39636 -0.09599 C 0.39879 -0.09383 0.40139 -0.09229 0.40365 -0.08982 C 0.40625 -0.08735 0.41077 -0.08117 0.41077 -0.08087 C 0.41181 -0.07469 0.41059 -0.0784 0.41476 -0.07408 C 0.41858 -0.07037 0.42587 -0.06235 0.42587 -0.06204 C 0.42639 -0.06142 0.42657 -0.06019 0.42709 -0.05926 C 0.42761 -0.05834 0.42813 -0.05741 0.42848 -0.05648 C 0.43091 -0.05185 0.43056 -0.05309 0.4316 -0.04938 " pathEditMode="relative" rAng="0" ptsTypes="AAAAAAAAAAAAAAAAAAAAAAAAAAAAA">
                                      <p:cBhvr>
                                        <p:cTn id="40" dur="2000" fill="hold"/>
                                        <p:tgtEl>
                                          <p:spTgt spid="171"/>
                                        </p:tgtEl>
                                        <p:attrNameLst>
                                          <p:attrName>ppt_x</p:attrName>
                                          <p:attrName>ppt_y</p:attrName>
                                        </p:attrNameLst>
                                      </p:cBhvr>
                                      <p:rCtr x="21632" y="-9414"/>
                                    </p:animMotion>
                                  </p:childTnLst>
                                </p:cTn>
                              </p:par>
                              <p:par>
                                <p:cTn id="41" presetID="0" presetClass="path" presetSubtype="0" accel="50000" decel="50000" fill="hold" grpId="0" nodeType="withEffect">
                                  <p:stCondLst>
                                    <p:cond delay="0"/>
                                  </p:stCondLst>
                                  <p:childTnLst>
                                    <p:animMotion origin="layout" path="M 0.00086 -0.00124 L 0.00086 -0.00093 C 0.02517 -0.04013 0.0302 -0.05031 0.07361 -0.08735 C 0.08385 -0.0963 0.09392 -0.10679 0.10468 -0.11389 C 0.11302 -0.11945 0.12204 -0.12161 0.13072 -0.12593 C 0.13784 -0.12932 0.14496 -0.13272 0.15191 -0.13673 C 0.19149 -0.15834 0.18472 -0.15741 0.2302 -0.17809 C 0.25191 -0.18797 0.27395 -0.1963 0.29583 -0.20587 C 0.30434 -0.20957 0.31267 -0.21513 0.32135 -0.2176 C 0.34322 -0.22377 0.35937 -0.22901 0.38298 -0.23241 C 0.38767 -0.23303 0.39218 -0.23395 0.39687 -0.23426 C 0.4052 -0.23488 0.41354 -0.23488 0.42187 -0.2355 L 0.43576 -0.23426 L 0.45798 -0.23334 C 0.46302 -0.23303 0.46805 -0.2321 0.47309 -0.23148 C 0.47621 -0.2321 0.47934 -0.2321 0.48246 -0.23334 C 0.4835 -0.23395 0.48454 -0.23488 0.48524 -0.23642 C 0.48559 -0.23704 0.48524 -0.23889 0.48576 -0.2392 C 0.48697 -0.24013 0.48836 -0.2392 0.48975 -0.2392 " pathEditMode="relative" rAng="0" ptsTypes="AAAAAAAAAAAAAAAAAAA">
                                      <p:cBhvr>
                                        <p:cTn id="42" dur="2000" fill="hold"/>
                                        <p:tgtEl>
                                          <p:spTgt spid="177"/>
                                        </p:tgtEl>
                                        <p:attrNameLst>
                                          <p:attrName>ppt_x</p:attrName>
                                          <p:attrName>ppt_y</p:attrName>
                                        </p:attrNameLst>
                                      </p:cBhvr>
                                      <p:rCtr x="24444" y="-11914"/>
                                    </p:animMotion>
                                  </p:childTnLst>
                                </p:cTn>
                              </p:par>
                              <p:par>
                                <p:cTn id="43" presetID="0" presetClass="path" presetSubtype="0" accel="50000" decel="50000" fill="hold" grpId="0" nodeType="withEffect">
                                  <p:stCondLst>
                                    <p:cond delay="0"/>
                                  </p:stCondLst>
                                  <p:childTnLst>
                                    <p:animMotion origin="layout" path="M 0.0026 -0.00772 L 0.0026 -0.00741 C 0.01527 -0.02685 0.02638 -0.05 0.04079 -0.06512 C 0.06128 -0.08673 0.08038 -0.11235 0.10191 -0.12932 C 0.11406 -0.13889 0.12586 -0.14938 0.13802 -0.15803 C 0.15173 -0.1679 0.16562 -0.17654 0.17968 -0.18457 C 0.2118 -0.2034 0.23819 -0.21667 0.27135 -0.22716 C 0.28125 -0.23025 0.29131 -0.23117 0.30138 -0.23303 L 0.32864 -0.23889 C 0.33489 -0.23858 0.34114 -0.23858 0.34739 -0.23796 C 0.35381 -0.23735 0.36006 -0.23611 0.36631 -0.23519 C 0.36736 -0.23488 0.36822 -0.23457 0.36909 -0.23395 C 0.3717 -0.23272 0.37447 -0.23117 0.37691 -0.22901 C 0.38003 -0.22654 0.38732 -0.21728 0.38975 -0.2142 C 0.39045 -0.21173 0.39062 -0.20926 0.39253 -0.20833 C 0.3934 -0.20803 0.39427 -0.20833 0.39531 -0.20833 " pathEditMode="relative" rAng="0" ptsTypes="AAAAAAAAAAAAAAAA">
                                      <p:cBhvr>
                                        <p:cTn id="44" dur="2000" fill="hold"/>
                                        <p:tgtEl>
                                          <p:spTgt spid="185"/>
                                        </p:tgtEl>
                                        <p:attrNameLst>
                                          <p:attrName>ppt_x</p:attrName>
                                          <p:attrName>ppt_y</p:attrName>
                                        </p:attrNameLst>
                                      </p:cBhvr>
                                      <p:rCtr x="19635" y="-11543"/>
                                    </p:animMotion>
                                  </p:childTnLst>
                                </p:cTn>
                              </p:par>
                              <p:par>
                                <p:cTn id="45" presetID="0" presetClass="path" presetSubtype="0" accel="50000" decel="50000" fill="hold" grpId="0" nodeType="withEffect">
                                  <p:stCondLst>
                                    <p:cond delay="0"/>
                                  </p:stCondLst>
                                  <p:childTnLst>
                                    <p:animMotion origin="layout" path="M 0.00226 -0.00679 L 0.00226 -0.00648 C 0.01024 -0.01852 0.01892 -0.02901 0.02656 -0.04167 C 0.03351 -0.05278 0.03889 -0.06728 0.04601 -0.07809 C 0.05556 -0.09228 0.06667 -0.10309 0.07656 -0.11667 C 0.10677 -0.15741 0.09271 -0.14753 0.1283 -0.18272 C 0.1533 -0.20772 0.14913 -0.19846 0.17448 -0.21543 C 0.18976 -0.22562 0.20417 -0.24012 0.21997 -0.24815 C 0.24931 -0.26265 0.27205 -0.27593 0.30382 -0.28179 C 0.32622 -0.2858 0.31458 -0.28395 0.33889 -0.28673 C 0.34323 -0.28796 0.34774 -0.28981 0.35226 -0.29074 C 0.36441 -0.29259 0.36684 -0.29167 0.37726 -0.29074 C 0.37795 -0.28951 0.37899 -0.2892 0.37934 -0.28765 C 0.38021 -0.28519 0.38021 -0.28241 0.38056 -0.27963 C 0.3809 -0.275 0.3809 -0.27407 0.3816 -0.26975 C 0.38177 -0.26883 0.38177 -0.26759 0.38212 -0.26698 C 0.38264 -0.26574 0.38333 -0.26481 0.38385 -0.26389 C 0.3842 -0.26019 0.38438 -0.25648 0.3849 -0.25309 C 0.38542 -0.25031 0.38576 -0.24691 0.38767 -0.24599 C 0.38889 -0.24568 0.38993 -0.24599 0.39115 -0.24599 " pathEditMode="relative" rAng="0" ptsTypes="AAAAAAAAAAAAAAAAAAAA">
                                      <p:cBhvr>
                                        <p:cTn id="46" dur="2000" fill="hold"/>
                                        <p:tgtEl>
                                          <p:spTgt spid="165"/>
                                        </p:tgtEl>
                                        <p:attrNameLst>
                                          <p:attrName>ppt_x</p:attrName>
                                          <p:attrName>ppt_y</p:attrName>
                                        </p:attrNameLst>
                                      </p:cBhvr>
                                      <p:rCtr x="19444" y="-14259"/>
                                    </p:animMotion>
                                  </p:childTnLst>
                                </p:cTn>
                              </p:par>
                              <p:par>
                                <p:cTn id="47" presetID="0" presetClass="path" presetSubtype="0" accel="50000" decel="50000" fill="hold" grpId="0" nodeType="withEffect">
                                  <p:stCondLst>
                                    <p:cond delay="0"/>
                                  </p:stCondLst>
                                  <p:childTnLst>
                                    <p:animMotion origin="layout" path="M -0.00052 -0.0071 L -0.00052 -0.00679 C 0.02778 -0.0534 0.03732 -0.07377 0.0717 -0.10834 C 0.08524 -0.12223 0.12153 -0.14784 0.13837 -0.15525 C 0.14844 -0.16019 0.15885 -0.16235 0.16927 -0.16513 C 0.23646 -0.18365 0.2118 -0.17686 0.25816 -0.18581 C 0.26632 -0.18735 0.2743 -0.19013 0.28229 -0.19074 C 0.29462 -0.19198 0.30694 -0.19136 0.31927 -0.19167 C 0.32673 -0.1926 0.3342 -0.19476 0.34149 -0.19476 C 0.36007 -0.19507 0.38628 -0.19352 0.40642 -0.1892 C 0.41215 -0.18797 0.41788 -0.18581 0.42344 -0.18426 C 0.44149 -0.17223 0.42864 -0.17933 0.45173 -0.17192 C 0.45625 -0.17037 0.46076 -0.16883 0.4651 -0.16698 C 0.48038 -0.15988 0.47465 -0.16173 0.48229 -0.15957 C 0.48281 -0.15988 0.48333 -0.15988 0.48368 -0.16019 C 0.48437 -0.16112 0.48489 -0.16266 0.48559 -0.16358 L 0.48611 -0.16451 " pathEditMode="relative" rAng="0" ptsTypes="AAAAAAAAAAAAAAAAA">
                                      <p:cBhvr>
                                        <p:cTn id="48" dur="2000" fill="hold"/>
                                        <p:tgtEl>
                                          <p:spTgt spid="176"/>
                                        </p:tgtEl>
                                        <p:attrNameLst>
                                          <p:attrName>ppt_x</p:attrName>
                                          <p:attrName>ppt_y</p:attrName>
                                        </p:attrNameLst>
                                      </p:cBhvr>
                                      <p:rCtr x="24323" y="-9383"/>
                                    </p:animMotion>
                                  </p:childTnLst>
                                </p:cTn>
                              </p:par>
                              <p:par>
                                <p:cTn id="49" presetID="0" presetClass="path" presetSubtype="0" accel="50000" decel="50000" fill="hold" grpId="0" nodeType="withEffect">
                                  <p:stCondLst>
                                    <p:cond delay="0"/>
                                  </p:stCondLst>
                                  <p:childTnLst>
                                    <p:animMotion origin="layout" path="M 0.00035 0.06852 L 0.00035 0.06882 C 0.00608 0.06049 0.01111 0.05092 0.01754 0.04475 C 0.02708 0.03518 0.04792 0.02253 0.05972 0.01605 C 0.0691 0.0108 0.08316 0.0037 0.09254 0.00031 C 0.09913 -0.00216 0.1059 -0.00371 0.1125 -0.00556 C 0.11719 -0.0071 0.1217 -0.00957 0.12639 -0.0105 C 0.13264 -0.01204 0.13906 -0.01266 0.14531 -0.01358 C 0.14913 -0.01513 0.15295 -0.0179 0.15695 -0.01852 C 0.16528 -0.02006 0.18195 -0.02037 0.18195 -0.02006 L 0.20521 -0.01945 C 0.21042 -0.01914 0.2158 -0.01976 0.22083 -0.01852 C 0.225 -0.01759 0.22899 -0.0142 0.23316 -0.01266 C 0.23889 -0.01019 0.24497 -0.00895 0.25087 -0.00679 C 0.25885 -0.00371 0.26684 2.22222E-6 0.27483 0.00308 C 0.28715 0.00833 0.2882 0.00926 0.29983 0.01296 C 0.30417 0.0145 0.30868 0.01543 0.31302 0.01697 C 0.31771 0.01852 0.3224 0.02037 0.32691 0.02191 C 0.33889 0.02562 0.3474 0.02623 0.35816 0.03395 C 0.36059 0.03549 0.36285 0.03858 0.36528 0.04074 C 0.38177 0.05494 0.37014 0.04321 0.37917 0.05247 C 0.38004 0.05463 0.3816 0.05895 0.38247 0.06049 C 0.39028 0.0716 0.38958 0.07037 0.39583 0.07531 C 0.39635 0.07654 0.39688 0.07808 0.39757 0.07932 C 0.39826 0.08024 0.39931 0.07994 0.39983 0.08117 C 0.40035 0.08271 0.40017 0.08457 0.40035 0.08611 C 0.40052 0.08703 0.40052 0.08827 0.40087 0.0892 C 0.40243 0.0929 0.40278 0.09197 0.40538 0.09321 C 0.40608 0.09321 0.40677 0.09382 0.40747 0.09413 C 0.40868 0.10031 0.40712 0.09413 0.41024 0.09815 C 0.41094 0.09876 0.41111 0.1 0.41146 0.10092 C 0.41233 0.10741 0.41198 0.1037 0.41198 0.11296 " pathEditMode="relative" rAng="0" ptsTypes="AAAAAAAAAAAAAAAAAAAAAAAAAAAAAAAA">
                                      <p:cBhvr>
                                        <p:cTn id="50" dur="2000" fill="hold"/>
                                        <p:tgtEl>
                                          <p:spTgt spid="187"/>
                                        </p:tgtEl>
                                        <p:attrNameLst>
                                          <p:attrName>ppt_x</p:attrName>
                                          <p:attrName>ppt_y</p:attrName>
                                        </p:attrNameLst>
                                      </p:cBhvr>
                                      <p:rCtr x="20573" y="-2222"/>
                                    </p:animMotion>
                                  </p:childTnLst>
                                </p:cTn>
                              </p:par>
                              <p:par>
                                <p:cTn id="51" presetID="0" presetClass="path" presetSubtype="0" accel="50000" decel="50000" fill="hold" grpId="0" nodeType="withEffect">
                                  <p:stCondLst>
                                    <p:cond delay="0"/>
                                  </p:stCondLst>
                                  <p:childTnLst>
                                    <p:animMotion origin="layout" path="M -0.00156 -0.01172 L -0.00156 -0.01142 C 0.0092 -0.02376 0.01927 -0.03889 0.03108 -0.04722 C 0.07743 -0.08117 0.08194 -0.07716 0.12326 -0.08179 L 0.19948 -0.07808 C 0.21944 -0.07654 0.25434 -0.06975 0.27326 -0.06419 C 0.28611 -0.06049 0.31701 -0.04784 0.33003 -0.04135 C 0.3401 -0.03672 0.35 -0.03086 0.3599 -0.02561 C 0.37986 -0.01543 0.40035 -0.00895 0.41944 0.0071 C 0.42222 0.00926 0.425 0.01142 0.42778 0.01389 C 0.43194 0.0176 0.43594 0.02161 0.43993 0.02562 C 0.44045 0.02624 0.44097 0.02716 0.44167 0.02778 C 0.45677 0.04291 0.44653 0.03179 0.45781 0.04445 C 0.45903 0.04846 0.46024 0.05247 0.46163 0.05649 C 0.46198 0.05741 0.46285 0.05834 0.46319 0.05926 C 0.46528 0.06389 0.46667 0.06914 0.46875 0.07315 C 0.4717 0.07871 0.47153 0.07253 0.47153 0.07624 " pathEditMode="relative" rAng="0" ptsTypes="AAAAAAAAAAAAAAAAA">
                                      <p:cBhvr>
                                        <p:cTn id="52" dur="2000" fill="hold"/>
                                        <p:tgtEl>
                                          <p:spTgt spid="186"/>
                                        </p:tgtEl>
                                        <p:attrNameLst>
                                          <p:attrName>ppt_x</p:attrName>
                                          <p:attrName>ppt_y</p:attrName>
                                        </p:attrNameLst>
                                      </p:cBhvr>
                                      <p:rCtr x="23646" y="895"/>
                                    </p:animMotion>
                                  </p:childTnLst>
                                </p:cTn>
                              </p:par>
                              <p:par>
                                <p:cTn id="53" presetID="0" presetClass="path" presetSubtype="0" accel="50000" decel="50000" fill="hold" grpId="0" nodeType="withEffect">
                                  <p:stCondLst>
                                    <p:cond delay="0"/>
                                  </p:stCondLst>
                                  <p:childTnLst>
                                    <p:animMotion origin="layout" path="M -3.33333E-6 -4.93827E-7 L -3.33333E-6 0.00031 C 0.0342 -0.04074 0.06025 -0.08086 0.09827 -0.09876 C 0.11337 -0.10586 0.12882 -0.10617 0.1441 -0.10957 C 0.175 -0.10648 0.22691 -0.10216 0.2573 -0.09383 C 0.28143 -0.08735 0.30382 -0.07438 0.32674 -0.05648 C 0.33368 -0.05093 0.34028 -0.04352 0.34688 -0.03673 C 0.35799 -0.02531 0.36858 -0.01327 0.379 -4.93827E-7 C 0.38386 0.00617 0.38889 0.01265 0.39358 0.01975 C 0.39896 0.02778 0.40886 0.04537 0.40886 0.04568 C 0.40834 0.04846 0.40782 0.05124 0.40782 0.05432 C 0.40782 0.05556 0.40816 0.0571 0.40816 0.05833 C 0.40834 0.05926 0.40816 0.06019 0.40816 0.06142 " pathEditMode="relative" rAng="0" ptsTypes="AAAAAAAAAAAAA">
                                      <p:cBhvr>
                                        <p:cTn id="54" dur="2000" fill="hold"/>
                                        <p:tgtEl>
                                          <p:spTgt spid="184"/>
                                        </p:tgtEl>
                                        <p:attrNameLst>
                                          <p:attrName>ppt_x</p:attrName>
                                          <p:attrName>ppt_y</p:attrName>
                                        </p:attrNameLst>
                                      </p:cBhvr>
                                      <p:rCtr x="20434" y="-2407"/>
                                    </p:animMotion>
                                  </p:childTnLst>
                                </p:cTn>
                              </p:par>
                            </p:childTnLst>
                          </p:cTn>
                        </p:par>
                        <p:par>
                          <p:cTn id="55" fill="hold">
                            <p:stCondLst>
                              <p:cond delay="2000"/>
                            </p:stCondLst>
                            <p:childTnLst>
                              <p:par>
                                <p:cTn id="56" presetID="1" presetClass="exit" presetSubtype="0" fill="hold" grpId="1" nodeType="afterEffect">
                                  <p:stCondLst>
                                    <p:cond delay="0"/>
                                  </p:stCondLst>
                                  <p:childTnLst>
                                    <p:set>
                                      <p:cBhvr>
                                        <p:cTn id="57" dur="1" fill="hold">
                                          <p:stCondLst>
                                            <p:cond delay="0"/>
                                          </p:stCondLst>
                                        </p:cTn>
                                        <p:tgtEl>
                                          <p:spTgt spid="169"/>
                                        </p:tgtEl>
                                        <p:attrNameLst>
                                          <p:attrName>style.visibility</p:attrName>
                                        </p:attrNameLst>
                                      </p:cBhvr>
                                      <p:to>
                                        <p:strVal val="hidden"/>
                                      </p:to>
                                    </p:set>
                                  </p:childTnLst>
                                </p:cTn>
                              </p:par>
                            </p:childTnLst>
                          </p:cTn>
                        </p:par>
                        <p:par>
                          <p:cTn id="58" fill="hold">
                            <p:stCondLst>
                              <p:cond delay="2000"/>
                            </p:stCondLst>
                            <p:childTnLst>
                              <p:par>
                                <p:cTn id="59" presetID="1" presetClass="exit" presetSubtype="0" fill="hold" grpId="1" nodeType="afterEffect">
                                  <p:stCondLst>
                                    <p:cond delay="0"/>
                                  </p:stCondLst>
                                  <p:childTnLst>
                                    <p:set>
                                      <p:cBhvr>
                                        <p:cTn id="60" dur="1" fill="hold">
                                          <p:stCondLst>
                                            <p:cond delay="0"/>
                                          </p:stCondLst>
                                        </p:cTn>
                                        <p:tgtEl>
                                          <p:spTgt spid="161"/>
                                        </p:tgtEl>
                                        <p:attrNameLst>
                                          <p:attrName>style.visibility</p:attrName>
                                        </p:attrNameLst>
                                      </p:cBhvr>
                                      <p:to>
                                        <p:strVal val="hidden"/>
                                      </p:to>
                                    </p:set>
                                  </p:childTnLst>
                                </p:cTn>
                              </p:par>
                            </p:childTnLst>
                          </p:cTn>
                        </p:par>
                        <p:par>
                          <p:cTn id="61" fill="hold">
                            <p:stCondLst>
                              <p:cond delay="2000"/>
                            </p:stCondLst>
                            <p:childTnLst>
                              <p:par>
                                <p:cTn id="62" presetID="1" presetClass="exit" presetSubtype="0" fill="hold" grpId="1" nodeType="afterEffect">
                                  <p:stCondLst>
                                    <p:cond delay="0"/>
                                  </p:stCondLst>
                                  <p:childTnLst>
                                    <p:set>
                                      <p:cBhvr>
                                        <p:cTn id="63" dur="1" fill="hold">
                                          <p:stCondLst>
                                            <p:cond delay="0"/>
                                          </p:stCondLst>
                                        </p:cTn>
                                        <p:tgtEl>
                                          <p:spTgt spid="183"/>
                                        </p:tgtEl>
                                        <p:attrNameLst>
                                          <p:attrName>style.visibility</p:attrName>
                                        </p:attrNameLst>
                                      </p:cBhvr>
                                      <p:to>
                                        <p:strVal val="hidden"/>
                                      </p:to>
                                    </p:set>
                                  </p:childTnLst>
                                </p:cTn>
                              </p:par>
                            </p:childTnLst>
                          </p:cTn>
                        </p:par>
                        <p:par>
                          <p:cTn id="64" fill="hold">
                            <p:stCondLst>
                              <p:cond delay="2000"/>
                            </p:stCondLst>
                            <p:childTnLst>
                              <p:par>
                                <p:cTn id="65" presetID="1" presetClass="exit" presetSubtype="0" fill="hold" grpId="1" nodeType="afterEffect">
                                  <p:stCondLst>
                                    <p:cond delay="0"/>
                                  </p:stCondLst>
                                  <p:childTnLst>
                                    <p:set>
                                      <p:cBhvr>
                                        <p:cTn id="66" dur="1" fill="hold">
                                          <p:stCondLst>
                                            <p:cond delay="0"/>
                                          </p:stCondLst>
                                        </p:cTn>
                                        <p:tgtEl>
                                          <p:spTgt spid="181"/>
                                        </p:tgtEl>
                                        <p:attrNameLst>
                                          <p:attrName>style.visibility</p:attrName>
                                        </p:attrNameLst>
                                      </p:cBhvr>
                                      <p:to>
                                        <p:strVal val="hidden"/>
                                      </p:to>
                                    </p:set>
                                  </p:childTnLst>
                                </p:cTn>
                              </p:par>
                            </p:childTnLst>
                          </p:cTn>
                        </p:par>
                        <p:par>
                          <p:cTn id="67" fill="hold">
                            <p:stCondLst>
                              <p:cond delay="2000"/>
                            </p:stCondLst>
                            <p:childTnLst>
                              <p:par>
                                <p:cTn id="68" presetID="1" presetClass="exit" presetSubtype="0" fill="hold" grpId="1" nodeType="afterEffect">
                                  <p:stCondLst>
                                    <p:cond delay="0"/>
                                  </p:stCondLst>
                                  <p:childTnLst>
                                    <p:set>
                                      <p:cBhvr>
                                        <p:cTn id="69" dur="1" fill="hold">
                                          <p:stCondLst>
                                            <p:cond delay="0"/>
                                          </p:stCondLst>
                                        </p:cTn>
                                        <p:tgtEl>
                                          <p:spTgt spid="190"/>
                                        </p:tgtEl>
                                        <p:attrNameLst>
                                          <p:attrName>style.visibility</p:attrName>
                                        </p:attrNameLst>
                                      </p:cBhvr>
                                      <p:to>
                                        <p:strVal val="hidden"/>
                                      </p:to>
                                    </p:set>
                                  </p:childTnLst>
                                </p:cTn>
                              </p:par>
                            </p:childTnLst>
                          </p:cTn>
                        </p:par>
                        <p:par>
                          <p:cTn id="70" fill="hold">
                            <p:stCondLst>
                              <p:cond delay="2000"/>
                            </p:stCondLst>
                            <p:childTnLst>
                              <p:par>
                                <p:cTn id="71" presetID="1" presetClass="exit" presetSubtype="0" fill="hold" grpId="1" nodeType="afterEffect">
                                  <p:stCondLst>
                                    <p:cond delay="0"/>
                                  </p:stCondLst>
                                  <p:childTnLst>
                                    <p:set>
                                      <p:cBhvr>
                                        <p:cTn id="72" dur="1" fill="hold">
                                          <p:stCondLst>
                                            <p:cond delay="0"/>
                                          </p:stCondLst>
                                        </p:cTn>
                                        <p:tgtEl>
                                          <p:spTgt spid="175"/>
                                        </p:tgtEl>
                                        <p:attrNameLst>
                                          <p:attrName>style.visibility</p:attrName>
                                        </p:attrNameLst>
                                      </p:cBhvr>
                                      <p:to>
                                        <p:strVal val="hidden"/>
                                      </p:to>
                                    </p:set>
                                  </p:childTnLst>
                                </p:cTn>
                              </p:par>
                            </p:childTnLst>
                          </p:cTn>
                        </p:par>
                        <p:par>
                          <p:cTn id="73" fill="hold">
                            <p:stCondLst>
                              <p:cond delay="2000"/>
                            </p:stCondLst>
                            <p:childTnLst>
                              <p:par>
                                <p:cTn id="74" presetID="1" presetClass="exit" presetSubtype="0" fill="hold" grpId="1" nodeType="afterEffect">
                                  <p:stCondLst>
                                    <p:cond delay="0"/>
                                  </p:stCondLst>
                                  <p:childTnLst>
                                    <p:set>
                                      <p:cBhvr>
                                        <p:cTn id="75" dur="1" fill="hold">
                                          <p:stCondLst>
                                            <p:cond delay="0"/>
                                          </p:stCondLst>
                                        </p:cTn>
                                        <p:tgtEl>
                                          <p:spTgt spid="163"/>
                                        </p:tgtEl>
                                        <p:attrNameLst>
                                          <p:attrName>style.visibility</p:attrName>
                                        </p:attrNameLst>
                                      </p:cBhvr>
                                      <p:to>
                                        <p:strVal val="hidden"/>
                                      </p:to>
                                    </p:set>
                                  </p:childTnLst>
                                </p:cTn>
                              </p:par>
                            </p:childTnLst>
                          </p:cTn>
                        </p:par>
                        <p:par>
                          <p:cTn id="76" fill="hold">
                            <p:stCondLst>
                              <p:cond delay="2000"/>
                            </p:stCondLst>
                            <p:childTnLst>
                              <p:par>
                                <p:cTn id="77" presetID="1" presetClass="exit" presetSubtype="0" fill="hold" grpId="1" nodeType="afterEffect">
                                  <p:stCondLst>
                                    <p:cond delay="0"/>
                                  </p:stCondLst>
                                  <p:childTnLst>
                                    <p:set>
                                      <p:cBhvr>
                                        <p:cTn id="78" dur="1" fill="hold">
                                          <p:stCondLst>
                                            <p:cond delay="0"/>
                                          </p:stCondLst>
                                        </p:cTn>
                                        <p:tgtEl>
                                          <p:spTgt spid="167"/>
                                        </p:tgtEl>
                                        <p:attrNameLst>
                                          <p:attrName>style.visibility</p:attrName>
                                        </p:attrNameLst>
                                      </p:cBhvr>
                                      <p:to>
                                        <p:strVal val="hidden"/>
                                      </p:to>
                                    </p:set>
                                  </p:childTnLst>
                                </p:cTn>
                              </p:par>
                            </p:childTnLst>
                          </p:cTn>
                        </p:par>
                        <p:par>
                          <p:cTn id="79" fill="hold">
                            <p:stCondLst>
                              <p:cond delay="2000"/>
                            </p:stCondLst>
                            <p:childTnLst>
                              <p:par>
                                <p:cTn id="80" presetID="1" presetClass="exit" presetSubtype="0" fill="hold" grpId="1" nodeType="afterEffect">
                                  <p:stCondLst>
                                    <p:cond delay="0"/>
                                  </p:stCondLst>
                                  <p:childTnLst>
                                    <p:set>
                                      <p:cBhvr>
                                        <p:cTn id="81" dur="1" fill="hold">
                                          <p:stCondLst>
                                            <p:cond delay="0"/>
                                          </p:stCondLst>
                                        </p:cTn>
                                        <p:tgtEl>
                                          <p:spTgt spid="170"/>
                                        </p:tgtEl>
                                        <p:attrNameLst>
                                          <p:attrName>style.visibility</p:attrName>
                                        </p:attrNameLst>
                                      </p:cBhvr>
                                      <p:to>
                                        <p:strVal val="hidden"/>
                                      </p:to>
                                    </p:set>
                                  </p:childTnLst>
                                </p:cTn>
                              </p:par>
                            </p:childTnLst>
                          </p:cTn>
                        </p:par>
                        <p:par>
                          <p:cTn id="82" fill="hold">
                            <p:stCondLst>
                              <p:cond delay="2000"/>
                            </p:stCondLst>
                            <p:childTnLst>
                              <p:par>
                                <p:cTn id="83" presetID="1" presetClass="exit" presetSubtype="0" fill="hold" grpId="1" nodeType="afterEffect">
                                  <p:stCondLst>
                                    <p:cond delay="0"/>
                                  </p:stCondLst>
                                  <p:childTnLst>
                                    <p:set>
                                      <p:cBhvr>
                                        <p:cTn id="84" dur="1" fill="hold">
                                          <p:stCondLst>
                                            <p:cond delay="0"/>
                                          </p:stCondLst>
                                        </p:cTn>
                                        <p:tgtEl>
                                          <p:spTgt spid="182"/>
                                        </p:tgtEl>
                                        <p:attrNameLst>
                                          <p:attrName>style.visibility</p:attrName>
                                        </p:attrNameLst>
                                      </p:cBhvr>
                                      <p:to>
                                        <p:strVal val="hidden"/>
                                      </p:to>
                                    </p:set>
                                  </p:childTnLst>
                                </p:cTn>
                              </p:par>
                            </p:childTnLst>
                          </p:cTn>
                        </p:par>
                        <p:par>
                          <p:cTn id="85" fill="hold">
                            <p:stCondLst>
                              <p:cond delay="2000"/>
                            </p:stCondLst>
                            <p:childTnLst>
                              <p:par>
                                <p:cTn id="86" presetID="1" presetClass="exit" presetSubtype="0" fill="hold" grpId="1" nodeType="afterEffect">
                                  <p:stCondLst>
                                    <p:cond delay="0"/>
                                  </p:stCondLst>
                                  <p:childTnLst>
                                    <p:set>
                                      <p:cBhvr>
                                        <p:cTn id="87" dur="1" fill="hold">
                                          <p:stCondLst>
                                            <p:cond delay="0"/>
                                          </p:stCondLst>
                                        </p:cTn>
                                        <p:tgtEl>
                                          <p:spTgt spid="191"/>
                                        </p:tgtEl>
                                        <p:attrNameLst>
                                          <p:attrName>style.visibility</p:attrName>
                                        </p:attrNameLst>
                                      </p:cBhvr>
                                      <p:to>
                                        <p:strVal val="hidden"/>
                                      </p:to>
                                    </p:set>
                                  </p:childTnLst>
                                </p:cTn>
                              </p:par>
                            </p:childTnLst>
                          </p:cTn>
                        </p:par>
                        <p:par>
                          <p:cTn id="88" fill="hold">
                            <p:stCondLst>
                              <p:cond delay="2000"/>
                            </p:stCondLst>
                            <p:childTnLst>
                              <p:par>
                                <p:cTn id="89" presetID="1" presetClass="exit" presetSubtype="0" fill="hold" grpId="1" nodeType="afterEffect">
                                  <p:stCondLst>
                                    <p:cond delay="0"/>
                                  </p:stCondLst>
                                  <p:childTnLst>
                                    <p:set>
                                      <p:cBhvr>
                                        <p:cTn id="90" dur="1" fill="hold">
                                          <p:stCondLst>
                                            <p:cond delay="0"/>
                                          </p:stCondLst>
                                        </p:cTn>
                                        <p:tgtEl>
                                          <p:spTgt spid="166"/>
                                        </p:tgtEl>
                                        <p:attrNameLst>
                                          <p:attrName>style.visibility</p:attrName>
                                        </p:attrNameLst>
                                      </p:cBhvr>
                                      <p:to>
                                        <p:strVal val="hidden"/>
                                      </p:to>
                                    </p:set>
                                  </p:childTnLst>
                                </p:cTn>
                              </p:par>
                            </p:childTnLst>
                          </p:cTn>
                        </p:par>
                        <p:par>
                          <p:cTn id="91" fill="hold">
                            <p:stCondLst>
                              <p:cond delay="2000"/>
                            </p:stCondLst>
                            <p:childTnLst>
                              <p:par>
                                <p:cTn id="92" presetID="1" presetClass="exit" presetSubtype="0" fill="hold" grpId="1" nodeType="afterEffect">
                                  <p:stCondLst>
                                    <p:cond delay="0"/>
                                  </p:stCondLst>
                                  <p:childTnLst>
                                    <p:set>
                                      <p:cBhvr>
                                        <p:cTn id="93" dur="1" fill="hold">
                                          <p:stCondLst>
                                            <p:cond delay="0"/>
                                          </p:stCondLst>
                                        </p:cTn>
                                        <p:tgtEl>
                                          <p:spTgt spid="168"/>
                                        </p:tgtEl>
                                        <p:attrNameLst>
                                          <p:attrName>style.visibility</p:attrName>
                                        </p:attrNameLst>
                                      </p:cBhvr>
                                      <p:to>
                                        <p:strVal val="hidden"/>
                                      </p:to>
                                    </p:set>
                                  </p:childTnLst>
                                </p:cTn>
                              </p:par>
                            </p:childTnLst>
                          </p:cTn>
                        </p:par>
                        <p:par>
                          <p:cTn id="94" fill="hold">
                            <p:stCondLst>
                              <p:cond delay="2000"/>
                            </p:stCondLst>
                            <p:childTnLst>
                              <p:par>
                                <p:cTn id="95" presetID="1" presetClass="exit" presetSubtype="0" fill="hold" grpId="1" nodeType="afterEffect">
                                  <p:stCondLst>
                                    <p:cond delay="0"/>
                                  </p:stCondLst>
                                  <p:childTnLst>
                                    <p:set>
                                      <p:cBhvr>
                                        <p:cTn id="96" dur="1" fill="hold">
                                          <p:stCondLst>
                                            <p:cond delay="0"/>
                                          </p:stCondLst>
                                        </p:cTn>
                                        <p:tgtEl>
                                          <p:spTgt spid="188"/>
                                        </p:tgtEl>
                                        <p:attrNameLst>
                                          <p:attrName>style.visibility</p:attrName>
                                        </p:attrNameLst>
                                      </p:cBhvr>
                                      <p:to>
                                        <p:strVal val="hidden"/>
                                      </p:to>
                                    </p:set>
                                  </p:childTnLst>
                                </p:cTn>
                              </p:par>
                            </p:childTnLst>
                          </p:cTn>
                        </p:par>
                        <p:par>
                          <p:cTn id="97" fill="hold">
                            <p:stCondLst>
                              <p:cond delay="2000"/>
                            </p:stCondLst>
                            <p:childTnLst>
                              <p:par>
                                <p:cTn id="98" presetID="1" presetClass="exit" presetSubtype="0" fill="hold" grpId="1" nodeType="afterEffect">
                                  <p:stCondLst>
                                    <p:cond delay="0"/>
                                  </p:stCondLst>
                                  <p:childTnLst>
                                    <p:set>
                                      <p:cBhvr>
                                        <p:cTn id="99" dur="1" fill="hold">
                                          <p:stCondLst>
                                            <p:cond delay="0"/>
                                          </p:stCondLst>
                                        </p:cTn>
                                        <p:tgtEl>
                                          <p:spTgt spid="180"/>
                                        </p:tgtEl>
                                        <p:attrNameLst>
                                          <p:attrName>style.visibility</p:attrName>
                                        </p:attrNameLst>
                                      </p:cBhvr>
                                      <p:to>
                                        <p:strVal val="hidden"/>
                                      </p:to>
                                    </p:set>
                                  </p:childTnLst>
                                </p:cTn>
                              </p:par>
                            </p:childTnLst>
                          </p:cTn>
                        </p:par>
                        <p:par>
                          <p:cTn id="100" fill="hold">
                            <p:stCondLst>
                              <p:cond delay="2000"/>
                            </p:stCondLst>
                            <p:childTnLst>
                              <p:par>
                                <p:cTn id="101" presetID="1" presetClass="exit" presetSubtype="0" fill="hold" grpId="1" nodeType="afterEffect">
                                  <p:stCondLst>
                                    <p:cond delay="0"/>
                                  </p:stCondLst>
                                  <p:childTnLst>
                                    <p:set>
                                      <p:cBhvr>
                                        <p:cTn id="102" dur="1" fill="hold">
                                          <p:stCondLst>
                                            <p:cond delay="0"/>
                                          </p:stCondLst>
                                        </p:cTn>
                                        <p:tgtEl>
                                          <p:spTgt spid="189"/>
                                        </p:tgtEl>
                                        <p:attrNameLst>
                                          <p:attrName>style.visibility</p:attrName>
                                        </p:attrNameLst>
                                      </p:cBhvr>
                                      <p:to>
                                        <p:strVal val="hidden"/>
                                      </p:to>
                                    </p:set>
                                  </p:childTnLst>
                                </p:cTn>
                              </p:par>
                            </p:childTnLst>
                          </p:cTn>
                        </p:par>
                        <p:par>
                          <p:cTn id="103" fill="hold">
                            <p:stCondLst>
                              <p:cond delay="2000"/>
                            </p:stCondLst>
                            <p:childTnLst>
                              <p:par>
                                <p:cTn id="104" presetID="1" presetClass="exit" presetSubtype="0" fill="hold" grpId="1" nodeType="afterEffect">
                                  <p:stCondLst>
                                    <p:cond delay="0"/>
                                  </p:stCondLst>
                                  <p:childTnLst>
                                    <p:set>
                                      <p:cBhvr>
                                        <p:cTn id="105" dur="1" fill="hold">
                                          <p:stCondLst>
                                            <p:cond delay="0"/>
                                          </p:stCondLst>
                                        </p:cTn>
                                        <p:tgtEl>
                                          <p:spTgt spid="172"/>
                                        </p:tgtEl>
                                        <p:attrNameLst>
                                          <p:attrName>style.visibility</p:attrName>
                                        </p:attrNameLst>
                                      </p:cBhvr>
                                      <p:to>
                                        <p:strVal val="hidden"/>
                                      </p:to>
                                    </p:set>
                                  </p:childTnLst>
                                </p:cTn>
                              </p:par>
                            </p:childTnLst>
                          </p:cTn>
                        </p:par>
                        <p:par>
                          <p:cTn id="106" fill="hold">
                            <p:stCondLst>
                              <p:cond delay="2000"/>
                            </p:stCondLst>
                            <p:childTnLst>
                              <p:par>
                                <p:cTn id="107" presetID="1" presetClass="exit" presetSubtype="0" fill="hold" grpId="1" nodeType="afterEffect">
                                  <p:stCondLst>
                                    <p:cond delay="0"/>
                                  </p:stCondLst>
                                  <p:childTnLst>
                                    <p:set>
                                      <p:cBhvr>
                                        <p:cTn id="108" dur="1" fill="hold">
                                          <p:stCondLst>
                                            <p:cond delay="0"/>
                                          </p:stCondLst>
                                        </p:cTn>
                                        <p:tgtEl>
                                          <p:spTgt spid="171"/>
                                        </p:tgtEl>
                                        <p:attrNameLst>
                                          <p:attrName>style.visibility</p:attrName>
                                        </p:attrNameLst>
                                      </p:cBhvr>
                                      <p:to>
                                        <p:strVal val="hidden"/>
                                      </p:to>
                                    </p:set>
                                  </p:childTnLst>
                                </p:cTn>
                              </p:par>
                            </p:childTnLst>
                          </p:cTn>
                        </p:par>
                        <p:par>
                          <p:cTn id="109" fill="hold">
                            <p:stCondLst>
                              <p:cond delay="2000"/>
                            </p:stCondLst>
                            <p:childTnLst>
                              <p:par>
                                <p:cTn id="110" presetID="1" presetClass="exit" presetSubtype="0" fill="hold" grpId="1" nodeType="afterEffect">
                                  <p:stCondLst>
                                    <p:cond delay="0"/>
                                  </p:stCondLst>
                                  <p:childTnLst>
                                    <p:set>
                                      <p:cBhvr>
                                        <p:cTn id="111" dur="1" fill="hold">
                                          <p:stCondLst>
                                            <p:cond delay="0"/>
                                          </p:stCondLst>
                                        </p:cTn>
                                        <p:tgtEl>
                                          <p:spTgt spid="177"/>
                                        </p:tgtEl>
                                        <p:attrNameLst>
                                          <p:attrName>style.visibility</p:attrName>
                                        </p:attrNameLst>
                                      </p:cBhvr>
                                      <p:to>
                                        <p:strVal val="hidden"/>
                                      </p:to>
                                    </p:set>
                                  </p:childTnLst>
                                </p:cTn>
                              </p:par>
                            </p:childTnLst>
                          </p:cTn>
                        </p:par>
                        <p:par>
                          <p:cTn id="112" fill="hold">
                            <p:stCondLst>
                              <p:cond delay="2000"/>
                            </p:stCondLst>
                            <p:childTnLst>
                              <p:par>
                                <p:cTn id="113" presetID="1" presetClass="exit" presetSubtype="0" fill="hold" grpId="1" nodeType="afterEffect">
                                  <p:stCondLst>
                                    <p:cond delay="0"/>
                                  </p:stCondLst>
                                  <p:childTnLst>
                                    <p:set>
                                      <p:cBhvr>
                                        <p:cTn id="114" dur="1" fill="hold">
                                          <p:stCondLst>
                                            <p:cond delay="0"/>
                                          </p:stCondLst>
                                        </p:cTn>
                                        <p:tgtEl>
                                          <p:spTgt spid="185"/>
                                        </p:tgtEl>
                                        <p:attrNameLst>
                                          <p:attrName>style.visibility</p:attrName>
                                        </p:attrNameLst>
                                      </p:cBhvr>
                                      <p:to>
                                        <p:strVal val="hidden"/>
                                      </p:to>
                                    </p:set>
                                  </p:childTnLst>
                                </p:cTn>
                              </p:par>
                            </p:childTnLst>
                          </p:cTn>
                        </p:par>
                        <p:par>
                          <p:cTn id="115" fill="hold">
                            <p:stCondLst>
                              <p:cond delay="2000"/>
                            </p:stCondLst>
                            <p:childTnLst>
                              <p:par>
                                <p:cTn id="116" presetID="1" presetClass="exit" presetSubtype="0" fill="hold" grpId="1" nodeType="afterEffect">
                                  <p:stCondLst>
                                    <p:cond delay="0"/>
                                  </p:stCondLst>
                                  <p:childTnLst>
                                    <p:set>
                                      <p:cBhvr>
                                        <p:cTn id="117" dur="1" fill="hold">
                                          <p:stCondLst>
                                            <p:cond delay="0"/>
                                          </p:stCondLst>
                                        </p:cTn>
                                        <p:tgtEl>
                                          <p:spTgt spid="165"/>
                                        </p:tgtEl>
                                        <p:attrNameLst>
                                          <p:attrName>style.visibility</p:attrName>
                                        </p:attrNameLst>
                                      </p:cBhvr>
                                      <p:to>
                                        <p:strVal val="hidden"/>
                                      </p:to>
                                    </p:set>
                                  </p:childTnLst>
                                </p:cTn>
                              </p:par>
                            </p:childTnLst>
                          </p:cTn>
                        </p:par>
                        <p:par>
                          <p:cTn id="118" fill="hold">
                            <p:stCondLst>
                              <p:cond delay="2000"/>
                            </p:stCondLst>
                            <p:childTnLst>
                              <p:par>
                                <p:cTn id="119" presetID="1" presetClass="exit" presetSubtype="0" fill="hold" grpId="1" nodeType="afterEffect">
                                  <p:stCondLst>
                                    <p:cond delay="0"/>
                                  </p:stCondLst>
                                  <p:childTnLst>
                                    <p:set>
                                      <p:cBhvr>
                                        <p:cTn id="120" dur="1" fill="hold">
                                          <p:stCondLst>
                                            <p:cond delay="0"/>
                                          </p:stCondLst>
                                        </p:cTn>
                                        <p:tgtEl>
                                          <p:spTgt spid="176"/>
                                        </p:tgtEl>
                                        <p:attrNameLst>
                                          <p:attrName>style.visibility</p:attrName>
                                        </p:attrNameLst>
                                      </p:cBhvr>
                                      <p:to>
                                        <p:strVal val="hidden"/>
                                      </p:to>
                                    </p:set>
                                  </p:childTnLst>
                                </p:cTn>
                              </p:par>
                            </p:childTnLst>
                          </p:cTn>
                        </p:par>
                        <p:par>
                          <p:cTn id="121" fill="hold">
                            <p:stCondLst>
                              <p:cond delay="2000"/>
                            </p:stCondLst>
                            <p:childTnLst>
                              <p:par>
                                <p:cTn id="122" presetID="1" presetClass="exit" presetSubtype="0" fill="hold" grpId="1" nodeType="afterEffect">
                                  <p:stCondLst>
                                    <p:cond delay="0"/>
                                  </p:stCondLst>
                                  <p:childTnLst>
                                    <p:set>
                                      <p:cBhvr>
                                        <p:cTn id="123" dur="1" fill="hold">
                                          <p:stCondLst>
                                            <p:cond delay="0"/>
                                          </p:stCondLst>
                                        </p:cTn>
                                        <p:tgtEl>
                                          <p:spTgt spid="187"/>
                                        </p:tgtEl>
                                        <p:attrNameLst>
                                          <p:attrName>style.visibility</p:attrName>
                                        </p:attrNameLst>
                                      </p:cBhvr>
                                      <p:to>
                                        <p:strVal val="hidden"/>
                                      </p:to>
                                    </p:set>
                                  </p:childTnLst>
                                </p:cTn>
                              </p:par>
                            </p:childTnLst>
                          </p:cTn>
                        </p:par>
                        <p:par>
                          <p:cTn id="124" fill="hold">
                            <p:stCondLst>
                              <p:cond delay="2000"/>
                            </p:stCondLst>
                            <p:childTnLst>
                              <p:par>
                                <p:cTn id="125" presetID="1" presetClass="exit" presetSubtype="0" fill="hold" grpId="1" nodeType="afterEffect">
                                  <p:stCondLst>
                                    <p:cond delay="0"/>
                                  </p:stCondLst>
                                  <p:childTnLst>
                                    <p:set>
                                      <p:cBhvr>
                                        <p:cTn id="126" dur="1" fill="hold">
                                          <p:stCondLst>
                                            <p:cond delay="0"/>
                                          </p:stCondLst>
                                        </p:cTn>
                                        <p:tgtEl>
                                          <p:spTgt spid="186"/>
                                        </p:tgtEl>
                                        <p:attrNameLst>
                                          <p:attrName>style.visibility</p:attrName>
                                        </p:attrNameLst>
                                      </p:cBhvr>
                                      <p:to>
                                        <p:strVal val="hidden"/>
                                      </p:to>
                                    </p:set>
                                  </p:childTnLst>
                                </p:cTn>
                              </p:par>
                            </p:childTnLst>
                          </p:cTn>
                        </p:par>
                        <p:par>
                          <p:cTn id="127" fill="hold">
                            <p:stCondLst>
                              <p:cond delay="2000"/>
                            </p:stCondLst>
                            <p:childTnLst>
                              <p:par>
                                <p:cTn id="128" presetID="1" presetClass="exit" presetSubtype="0" fill="hold" grpId="1" nodeType="afterEffect">
                                  <p:stCondLst>
                                    <p:cond delay="0"/>
                                  </p:stCondLst>
                                  <p:childTnLst>
                                    <p:set>
                                      <p:cBhvr>
                                        <p:cTn id="129" dur="1" fill="hold">
                                          <p:stCondLst>
                                            <p:cond delay="0"/>
                                          </p:stCondLst>
                                        </p:cTn>
                                        <p:tgtEl>
                                          <p:spTgt spid="18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1" grpId="1" animBg="1"/>
      <p:bldP spid="163" grpId="0" animBg="1"/>
      <p:bldP spid="163" grpId="1" animBg="1"/>
      <p:bldP spid="165" grpId="0" animBg="1"/>
      <p:bldP spid="165" grpId="1" animBg="1"/>
      <p:bldP spid="166" grpId="0" animBg="1"/>
      <p:bldP spid="166" grpId="1" animBg="1"/>
      <p:bldP spid="167" grpId="0" animBg="1"/>
      <p:bldP spid="167" grpId="1" animBg="1"/>
      <p:bldP spid="168" grpId="0" animBg="1"/>
      <p:bldP spid="168" grpId="1" animBg="1"/>
      <p:bldP spid="169" grpId="0" animBg="1"/>
      <p:bldP spid="169" grpId="1" animBg="1"/>
      <p:bldP spid="170" grpId="0" animBg="1"/>
      <p:bldP spid="170" grpId="1" animBg="1"/>
      <p:bldP spid="171" grpId="0" animBg="1"/>
      <p:bldP spid="171" grpId="1" animBg="1"/>
      <p:bldP spid="172" grpId="0" animBg="1"/>
      <p:bldP spid="172" grpId="1" animBg="1"/>
      <p:bldP spid="175" grpId="0" animBg="1"/>
      <p:bldP spid="175" grpId="1" animBg="1"/>
      <p:bldP spid="176" grpId="0" animBg="1"/>
      <p:bldP spid="176" grpId="1" animBg="1"/>
      <p:bldP spid="177" grpId="0" animBg="1"/>
      <p:bldP spid="177" grpId="1" animBg="1"/>
      <p:bldP spid="180" grpId="0" animBg="1"/>
      <p:bldP spid="180" grpId="1" animBg="1"/>
      <p:bldP spid="181" grpId="0" animBg="1"/>
      <p:bldP spid="181" grpId="1" animBg="1"/>
      <p:bldP spid="182" grpId="0" animBg="1"/>
      <p:bldP spid="182" grpId="1" animBg="1"/>
      <p:bldP spid="183" grpId="0" animBg="1"/>
      <p:bldP spid="183" grpId="1" animBg="1"/>
      <p:bldP spid="184" grpId="0" animBg="1"/>
      <p:bldP spid="184" grpId="1" animBg="1"/>
      <p:bldP spid="185" grpId="0" animBg="1"/>
      <p:bldP spid="185" grpId="1" animBg="1"/>
      <p:bldP spid="186" grpId="0" animBg="1"/>
      <p:bldP spid="186" grpId="1" animBg="1"/>
      <p:bldP spid="187" grpId="0" animBg="1"/>
      <p:bldP spid="187" grpId="1" animBg="1"/>
      <p:bldP spid="188" grpId="0" animBg="1"/>
      <p:bldP spid="188" grpId="1" animBg="1"/>
      <p:bldP spid="189" grpId="0" animBg="1"/>
      <p:bldP spid="189" grpId="1" animBg="1"/>
      <p:bldP spid="190" grpId="0" animBg="1"/>
      <p:bldP spid="190" grpId="1" animBg="1"/>
      <p:bldP spid="191" grpId="0" animBg="1"/>
      <p:bldP spid="191"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7"/>
          <p:cNvSpPr txBox="1">
            <a:spLocks noGrp="1"/>
          </p:cNvSpPr>
          <p:nvPr>
            <p:ph type="title"/>
          </p:nvPr>
        </p:nvSpPr>
        <p:spPr>
          <a:xfrm>
            <a:off x="240075" y="136975"/>
            <a:ext cx="8520600" cy="572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SzPts val="990"/>
              <a:buNone/>
            </a:pPr>
            <a:r>
              <a:rPr lang="es" sz="2120" b="1" dirty="0">
                <a:latin typeface="Leelawadee UI" panose="020B0502040204020203" pitchFamily="34" charset="-34"/>
                <a:cs typeface="Leelawadee UI" panose="020B0502040204020203" pitchFamily="34" charset="-34"/>
              </a:rPr>
              <a:t>Campaign → Data analysis → Source apportionment</a:t>
            </a:r>
            <a:endParaRPr sz="2120" b="1" dirty="0">
              <a:latin typeface="Leelawadee UI" panose="020B0502040204020203" pitchFamily="34" charset="-34"/>
              <a:cs typeface="Leelawadee UI" panose="020B0502040204020203" pitchFamily="34" charset="-34"/>
            </a:endParaRPr>
          </a:p>
        </p:txBody>
      </p:sp>
      <p:pic>
        <p:nvPicPr>
          <p:cNvPr id="165" name="Google Shape;165;p17"/>
          <p:cNvPicPr preferRelativeResize="0"/>
          <p:nvPr/>
        </p:nvPicPr>
        <p:blipFill rotWithShape="1">
          <a:blip r:embed="rId3">
            <a:alphaModFix/>
          </a:blip>
          <a:srcRect/>
          <a:stretch/>
        </p:blipFill>
        <p:spPr>
          <a:xfrm>
            <a:off x="487950" y="1179125"/>
            <a:ext cx="1305375" cy="1263175"/>
          </a:xfrm>
          <a:prstGeom prst="rect">
            <a:avLst/>
          </a:prstGeom>
          <a:noFill/>
          <a:ln>
            <a:noFill/>
          </a:ln>
        </p:spPr>
      </p:pic>
      <p:pic>
        <p:nvPicPr>
          <p:cNvPr id="166" name="Google Shape;166;p17"/>
          <p:cNvPicPr preferRelativeResize="0"/>
          <p:nvPr/>
        </p:nvPicPr>
        <p:blipFill rotWithShape="1">
          <a:blip r:embed="rId4">
            <a:alphaModFix/>
          </a:blip>
          <a:srcRect/>
          <a:stretch/>
        </p:blipFill>
        <p:spPr>
          <a:xfrm>
            <a:off x="7312513" y="1203780"/>
            <a:ext cx="1305381" cy="1238520"/>
          </a:xfrm>
          <a:prstGeom prst="rect">
            <a:avLst/>
          </a:prstGeom>
          <a:noFill/>
          <a:ln>
            <a:noFill/>
          </a:ln>
        </p:spPr>
      </p:pic>
      <p:pic>
        <p:nvPicPr>
          <p:cNvPr id="167" name="Google Shape;167;p17"/>
          <p:cNvPicPr preferRelativeResize="0"/>
          <p:nvPr/>
        </p:nvPicPr>
        <p:blipFill rotWithShape="1">
          <a:blip r:embed="rId5">
            <a:alphaModFix/>
          </a:blip>
          <a:srcRect/>
          <a:stretch/>
        </p:blipFill>
        <p:spPr>
          <a:xfrm>
            <a:off x="428440" y="3065132"/>
            <a:ext cx="1305381" cy="1279075"/>
          </a:xfrm>
          <a:prstGeom prst="rect">
            <a:avLst/>
          </a:prstGeom>
          <a:noFill/>
          <a:ln>
            <a:noFill/>
          </a:ln>
        </p:spPr>
      </p:pic>
      <p:sp>
        <p:nvSpPr>
          <p:cNvPr id="168" name="Google Shape;168;p17"/>
          <p:cNvSpPr txBox="1"/>
          <p:nvPr/>
        </p:nvSpPr>
        <p:spPr>
          <a:xfrm>
            <a:off x="474879" y="715075"/>
            <a:ext cx="1366621" cy="4308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 sz="1100" dirty="0">
                <a:solidFill>
                  <a:srgbClr val="000000"/>
                </a:solidFill>
                <a:latin typeface="Leelawadee UI" panose="020B0502040204020203" pitchFamily="34" charset="-34"/>
                <a:cs typeface="Leelawadee UI" panose="020B0502040204020203" pitchFamily="34" charset="-34"/>
                <a:sym typeface="Arial"/>
              </a:rPr>
              <a:t>Barcelona - P</a:t>
            </a:r>
            <a:r>
              <a:rPr lang="es" sz="1100" dirty="0">
                <a:latin typeface="Leelawadee UI" panose="020B0502040204020203" pitchFamily="34" charset="-34"/>
                <a:cs typeface="Leelawadee UI" panose="020B0502040204020203" pitchFamily="34" charset="-34"/>
              </a:rPr>
              <a:t>alau Reial [PM</a:t>
            </a:r>
            <a:r>
              <a:rPr lang="es" sz="1100" baseline="-25000" dirty="0">
                <a:latin typeface="Leelawadee UI" panose="020B0502040204020203" pitchFamily="34" charset="-34"/>
                <a:cs typeface="Leelawadee UI" panose="020B0502040204020203" pitchFamily="34" charset="-34"/>
              </a:rPr>
              <a:t>1</a:t>
            </a:r>
            <a:r>
              <a:rPr lang="es" sz="1100" dirty="0">
                <a:latin typeface="Leelawadee UI" panose="020B0502040204020203" pitchFamily="34" charset="-34"/>
                <a:cs typeface="Leelawadee UI" panose="020B0502040204020203" pitchFamily="34" charset="-34"/>
              </a:rPr>
              <a:t>]</a:t>
            </a:r>
            <a:endParaRPr sz="1100" dirty="0">
              <a:latin typeface="Leelawadee UI" panose="020B0502040204020203" pitchFamily="34" charset="-34"/>
              <a:cs typeface="Leelawadee UI" panose="020B0502040204020203" pitchFamily="34" charset="-34"/>
            </a:endParaRPr>
          </a:p>
        </p:txBody>
      </p:sp>
      <p:sp>
        <p:nvSpPr>
          <p:cNvPr id="169" name="Google Shape;169;p17"/>
          <p:cNvSpPr txBox="1"/>
          <p:nvPr/>
        </p:nvSpPr>
        <p:spPr>
          <a:xfrm>
            <a:off x="2087499" y="715075"/>
            <a:ext cx="1470900" cy="4308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 sz="1100">
                <a:latin typeface="Leelawadee UI" panose="020B0502040204020203" pitchFamily="34" charset="-34"/>
                <a:cs typeface="Leelawadee UI" panose="020B0502040204020203" pitchFamily="34" charset="-34"/>
              </a:rPr>
              <a:t>Barcelona -</a:t>
            </a:r>
            <a:endParaRPr sz="1100">
              <a:latin typeface="Leelawadee UI" panose="020B0502040204020203" pitchFamily="34" charset="-34"/>
              <a:cs typeface="Leelawadee UI" panose="020B0502040204020203" pitchFamily="34" charset="-34"/>
            </a:endParaRPr>
          </a:p>
          <a:p>
            <a:pPr marL="0" marR="0" lvl="0" indent="0" algn="ctr" rtl="0">
              <a:spcBef>
                <a:spcPts val="0"/>
              </a:spcBef>
              <a:spcAft>
                <a:spcPts val="0"/>
              </a:spcAft>
              <a:buNone/>
            </a:pPr>
            <a:r>
              <a:rPr lang="es" sz="1100">
                <a:latin typeface="Leelawadee UI" panose="020B0502040204020203" pitchFamily="34" charset="-34"/>
                <a:cs typeface="Leelawadee UI" panose="020B0502040204020203" pitchFamily="34" charset="-34"/>
              </a:rPr>
              <a:t>Harbour [El</a:t>
            </a:r>
            <a:r>
              <a:rPr lang="es" sz="1100" baseline="-25000">
                <a:latin typeface="Leelawadee UI" panose="020B0502040204020203" pitchFamily="34" charset="-34"/>
                <a:cs typeface="Leelawadee UI" panose="020B0502040204020203" pitchFamily="34" charset="-34"/>
              </a:rPr>
              <a:t>2.5</a:t>
            </a:r>
            <a:r>
              <a:rPr lang="es" sz="1100">
                <a:latin typeface="Leelawadee UI" panose="020B0502040204020203" pitchFamily="34" charset="-34"/>
                <a:cs typeface="Leelawadee UI" panose="020B0502040204020203" pitchFamily="34" charset="-34"/>
              </a:rPr>
              <a:t>]</a:t>
            </a:r>
            <a:endParaRPr sz="1100">
              <a:latin typeface="Leelawadee UI" panose="020B0502040204020203" pitchFamily="34" charset="-34"/>
              <a:cs typeface="Leelawadee UI" panose="020B0502040204020203" pitchFamily="34" charset="-34"/>
            </a:endParaRPr>
          </a:p>
        </p:txBody>
      </p:sp>
      <p:sp>
        <p:nvSpPr>
          <p:cNvPr id="170" name="Google Shape;170;p17"/>
          <p:cNvSpPr txBox="1"/>
          <p:nvPr/>
        </p:nvSpPr>
        <p:spPr>
          <a:xfrm>
            <a:off x="66300" y="2621125"/>
            <a:ext cx="1929000" cy="43084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 sz="1100" dirty="0">
                <a:solidFill>
                  <a:srgbClr val="000000"/>
                </a:solidFill>
                <a:latin typeface="Leelawadee UI" panose="020B0502040204020203" pitchFamily="34" charset="-34"/>
                <a:cs typeface="Leelawadee UI" panose="020B0502040204020203" pitchFamily="34" charset="-34"/>
                <a:sym typeface="Arial"/>
              </a:rPr>
              <a:t>Nova Gorica (SI) </a:t>
            </a:r>
          </a:p>
          <a:p>
            <a:pPr marL="0" marR="0" lvl="0" indent="0" algn="ctr" rtl="0">
              <a:spcBef>
                <a:spcPts val="0"/>
              </a:spcBef>
              <a:spcAft>
                <a:spcPts val="0"/>
              </a:spcAft>
              <a:buNone/>
            </a:pPr>
            <a:r>
              <a:rPr lang="es" sz="1100" dirty="0">
                <a:solidFill>
                  <a:schemeClr val="dk1"/>
                </a:solidFill>
                <a:latin typeface="Leelawadee UI" panose="020B0502040204020203" pitchFamily="34" charset="-34"/>
                <a:cs typeface="Leelawadee UI" panose="020B0502040204020203" pitchFamily="34" charset="-34"/>
              </a:rPr>
              <a:t>[PM</a:t>
            </a:r>
            <a:r>
              <a:rPr lang="es" sz="1100" baseline="-25000" dirty="0">
                <a:solidFill>
                  <a:schemeClr val="dk1"/>
                </a:solidFill>
                <a:latin typeface="Leelawadee UI" panose="020B0502040204020203" pitchFamily="34" charset="-34"/>
                <a:cs typeface="Leelawadee UI" panose="020B0502040204020203" pitchFamily="34" charset="-34"/>
              </a:rPr>
              <a:t>1</a:t>
            </a:r>
            <a:r>
              <a:rPr lang="es" sz="1100" dirty="0">
                <a:solidFill>
                  <a:schemeClr val="dk1"/>
                </a:solidFill>
                <a:latin typeface="Leelawadee UI" panose="020B0502040204020203" pitchFamily="34" charset="-34"/>
                <a:cs typeface="Leelawadee UI" panose="020B0502040204020203" pitchFamily="34" charset="-34"/>
              </a:rPr>
              <a:t>]</a:t>
            </a:r>
            <a:endParaRPr sz="1100" dirty="0">
              <a:latin typeface="Leelawadee UI" panose="020B0502040204020203" pitchFamily="34" charset="-34"/>
              <a:cs typeface="Leelawadee UI" panose="020B0502040204020203" pitchFamily="34" charset="-34"/>
            </a:endParaRPr>
          </a:p>
        </p:txBody>
      </p:sp>
      <p:sp>
        <p:nvSpPr>
          <p:cNvPr id="171" name="Google Shape;171;p17"/>
          <p:cNvSpPr txBox="1"/>
          <p:nvPr/>
        </p:nvSpPr>
        <p:spPr>
          <a:xfrm>
            <a:off x="2156350" y="2664662"/>
            <a:ext cx="1128717" cy="43084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 sz="1100" dirty="0">
                <a:latin typeface="Leelawadee UI" panose="020B0502040204020203" pitchFamily="34" charset="-34"/>
                <a:cs typeface="Leelawadee UI" panose="020B0502040204020203" pitchFamily="34" charset="-34"/>
              </a:rPr>
              <a:t>Ríotinto </a:t>
            </a:r>
            <a:r>
              <a:rPr lang="es" sz="1100" dirty="0">
                <a:solidFill>
                  <a:srgbClr val="000000"/>
                </a:solidFill>
                <a:latin typeface="Leelawadee UI" panose="020B0502040204020203" pitchFamily="34" charset="-34"/>
                <a:cs typeface="Leelawadee UI" panose="020B0502040204020203" pitchFamily="34" charset="-34"/>
                <a:sym typeface="Arial"/>
              </a:rPr>
              <a:t>(</a:t>
            </a:r>
            <a:r>
              <a:rPr lang="es" sz="1100" dirty="0">
                <a:latin typeface="Leelawadee UI" panose="020B0502040204020203" pitchFamily="34" charset="-34"/>
                <a:cs typeface="Leelawadee UI" panose="020B0502040204020203" pitchFamily="34" charset="-34"/>
              </a:rPr>
              <a:t>ES</a:t>
            </a:r>
            <a:r>
              <a:rPr lang="es" sz="1100" dirty="0">
                <a:solidFill>
                  <a:srgbClr val="000000"/>
                </a:solidFill>
                <a:latin typeface="Leelawadee UI" panose="020B0502040204020203" pitchFamily="34" charset="-34"/>
                <a:cs typeface="Leelawadee UI" panose="020B0502040204020203" pitchFamily="34" charset="-34"/>
                <a:sym typeface="Arial"/>
              </a:rPr>
              <a:t>) </a:t>
            </a:r>
          </a:p>
          <a:p>
            <a:pPr marL="0" marR="0" lvl="0" indent="0" algn="ctr" rtl="0">
              <a:spcBef>
                <a:spcPts val="0"/>
              </a:spcBef>
              <a:spcAft>
                <a:spcPts val="0"/>
              </a:spcAft>
              <a:buNone/>
            </a:pPr>
            <a:r>
              <a:rPr lang="es" sz="1100" dirty="0">
                <a:solidFill>
                  <a:schemeClr val="dk1"/>
                </a:solidFill>
                <a:latin typeface="Leelawadee UI" panose="020B0502040204020203" pitchFamily="34" charset="-34"/>
                <a:cs typeface="Leelawadee UI" panose="020B0502040204020203" pitchFamily="34" charset="-34"/>
              </a:rPr>
              <a:t>[PM</a:t>
            </a:r>
            <a:r>
              <a:rPr lang="es" sz="1100" baseline="-25000" dirty="0">
                <a:solidFill>
                  <a:schemeClr val="dk1"/>
                </a:solidFill>
                <a:latin typeface="Leelawadee UI" panose="020B0502040204020203" pitchFamily="34" charset="-34"/>
                <a:cs typeface="Leelawadee UI" panose="020B0502040204020203" pitchFamily="34" charset="-34"/>
              </a:rPr>
              <a:t>1</a:t>
            </a:r>
            <a:r>
              <a:rPr lang="es" sz="1100" dirty="0">
                <a:solidFill>
                  <a:schemeClr val="dk1"/>
                </a:solidFill>
                <a:latin typeface="Leelawadee UI" panose="020B0502040204020203" pitchFamily="34" charset="-34"/>
                <a:cs typeface="Leelawadee UI" panose="020B0502040204020203" pitchFamily="34" charset="-34"/>
              </a:rPr>
              <a:t>]</a:t>
            </a:r>
            <a:endParaRPr sz="1100" dirty="0">
              <a:latin typeface="Leelawadee UI" panose="020B0502040204020203" pitchFamily="34" charset="-34"/>
              <a:cs typeface="Leelawadee UI" panose="020B0502040204020203" pitchFamily="34" charset="-34"/>
            </a:endParaRPr>
          </a:p>
        </p:txBody>
      </p:sp>
      <p:sp>
        <p:nvSpPr>
          <p:cNvPr id="172" name="Google Shape;172;p17"/>
          <p:cNvSpPr txBox="1"/>
          <p:nvPr/>
        </p:nvSpPr>
        <p:spPr>
          <a:xfrm>
            <a:off x="258725" y="6404230"/>
            <a:ext cx="2475900" cy="246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1000">
                <a:solidFill>
                  <a:srgbClr val="000000"/>
                </a:solidFill>
                <a:latin typeface="Arial"/>
                <a:ea typeface="Arial"/>
                <a:cs typeface="Arial"/>
                <a:sym typeface="Arial"/>
              </a:rPr>
              <a:t>Via et al. (under review)</a:t>
            </a:r>
            <a:endParaRPr/>
          </a:p>
        </p:txBody>
      </p:sp>
      <p:sp>
        <p:nvSpPr>
          <p:cNvPr id="173" name="Google Shape;173;p17"/>
          <p:cNvSpPr txBox="1"/>
          <p:nvPr/>
        </p:nvSpPr>
        <p:spPr>
          <a:xfrm>
            <a:off x="2087491" y="2356356"/>
            <a:ext cx="2475900" cy="21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a:solidFill>
                  <a:schemeClr val="dk2"/>
                </a:solidFill>
                <a:latin typeface="Leelawadee UI" panose="020B0502040204020203" pitchFamily="34" charset="-34"/>
                <a:cs typeface="Leelawadee UI" panose="020B0502040204020203" pitchFamily="34" charset="-34"/>
              </a:rPr>
              <a:t>Glojek et al. (und. rev.)</a:t>
            </a:r>
            <a:endParaRPr sz="1200" i="1">
              <a:solidFill>
                <a:schemeClr val="dk2"/>
              </a:solidFill>
              <a:latin typeface="Leelawadee UI" panose="020B0502040204020203" pitchFamily="34" charset="-34"/>
              <a:cs typeface="Leelawadee UI" panose="020B0502040204020203" pitchFamily="34" charset="-34"/>
            </a:endParaRPr>
          </a:p>
        </p:txBody>
      </p:sp>
      <p:pic>
        <p:nvPicPr>
          <p:cNvPr id="174" name="Google Shape;174;p17"/>
          <p:cNvPicPr preferRelativeResize="0"/>
          <p:nvPr/>
        </p:nvPicPr>
        <p:blipFill>
          <a:blip r:embed="rId6">
            <a:alphaModFix/>
          </a:blip>
          <a:stretch>
            <a:fillRect/>
          </a:stretch>
        </p:blipFill>
        <p:spPr>
          <a:xfrm>
            <a:off x="2063300" y="1166076"/>
            <a:ext cx="1470900" cy="1276224"/>
          </a:xfrm>
          <a:prstGeom prst="rect">
            <a:avLst/>
          </a:prstGeom>
          <a:noFill/>
          <a:ln>
            <a:noFill/>
          </a:ln>
        </p:spPr>
      </p:pic>
      <p:pic>
        <p:nvPicPr>
          <p:cNvPr id="175" name="Google Shape;175;p17"/>
          <p:cNvPicPr preferRelativeResize="0"/>
          <p:nvPr/>
        </p:nvPicPr>
        <p:blipFill>
          <a:blip r:embed="rId7">
            <a:alphaModFix/>
          </a:blip>
          <a:stretch>
            <a:fillRect/>
          </a:stretch>
        </p:blipFill>
        <p:spPr>
          <a:xfrm>
            <a:off x="3723575" y="1145885"/>
            <a:ext cx="1538100" cy="1296415"/>
          </a:xfrm>
          <a:prstGeom prst="rect">
            <a:avLst/>
          </a:prstGeom>
          <a:noFill/>
          <a:ln>
            <a:noFill/>
          </a:ln>
        </p:spPr>
      </p:pic>
      <p:pic>
        <p:nvPicPr>
          <p:cNvPr id="176" name="Google Shape;176;p17"/>
          <p:cNvPicPr preferRelativeResize="0"/>
          <p:nvPr/>
        </p:nvPicPr>
        <p:blipFill>
          <a:blip r:embed="rId8">
            <a:alphaModFix/>
          </a:blip>
          <a:stretch>
            <a:fillRect/>
          </a:stretch>
        </p:blipFill>
        <p:spPr>
          <a:xfrm>
            <a:off x="5383900" y="1145875"/>
            <a:ext cx="1584797" cy="1296425"/>
          </a:xfrm>
          <a:prstGeom prst="rect">
            <a:avLst/>
          </a:prstGeom>
          <a:noFill/>
          <a:ln>
            <a:noFill/>
          </a:ln>
        </p:spPr>
      </p:pic>
      <p:pic>
        <p:nvPicPr>
          <p:cNvPr id="177" name="Google Shape;177;p17"/>
          <p:cNvPicPr preferRelativeResize="0"/>
          <p:nvPr/>
        </p:nvPicPr>
        <p:blipFill>
          <a:blip r:embed="rId9">
            <a:alphaModFix/>
          </a:blip>
          <a:stretch>
            <a:fillRect/>
          </a:stretch>
        </p:blipFill>
        <p:spPr>
          <a:xfrm>
            <a:off x="1756208" y="3087330"/>
            <a:ext cx="1929000" cy="1256877"/>
          </a:xfrm>
          <a:prstGeom prst="rect">
            <a:avLst/>
          </a:prstGeom>
          <a:noFill/>
          <a:ln>
            <a:noFill/>
          </a:ln>
        </p:spPr>
      </p:pic>
      <p:sp>
        <p:nvSpPr>
          <p:cNvPr id="178" name="Google Shape;178;p17"/>
          <p:cNvSpPr txBox="1"/>
          <p:nvPr/>
        </p:nvSpPr>
        <p:spPr>
          <a:xfrm>
            <a:off x="3735699" y="715075"/>
            <a:ext cx="1470900" cy="4308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 sz="1100">
                <a:latin typeface="Leelawadee UI" panose="020B0502040204020203" pitchFamily="34" charset="-34"/>
                <a:cs typeface="Leelawadee UI" panose="020B0502040204020203" pitchFamily="34" charset="-34"/>
              </a:rPr>
              <a:t>Barcelona -</a:t>
            </a:r>
            <a:endParaRPr sz="1100">
              <a:latin typeface="Leelawadee UI" panose="020B0502040204020203" pitchFamily="34" charset="-34"/>
              <a:cs typeface="Leelawadee UI" panose="020B0502040204020203" pitchFamily="34" charset="-34"/>
            </a:endParaRPr>
          </a:p>
          <a:p>
            <a:pPr marL="0" marR="0" lvl="0" indent="0" algn="ctr" rtl="0">
              <a:spcBef>
                <a:spcPts val="0"/>
              </a:spcBef>
              <a:spcAft>
                <a:spcPts val="0"/>
              </a:spcAft>
              <a:buNone/>
            </a:pPr>
            <a:r>
              <a:rPr lang="es" sz="1100">
                <a:latin typeface="Leelawadee UI" panose="020B0502040204020203" pitchFamily="34" charset="-34"/>
                <a:cs typeface="Leelawadee UI" panose="020B0502040204020203" pitchFamily="34" charset="-34"/>
              </a:rPr>
              <a:t>Harbour [El</a:t>
            </a:r>
            <a:r>
              <a:rPr lang="es" sz="1100" baseline="-25000">
                <a:latin typeface="Leelawadee UI" panose="020B0502040204020203" pitchFamily="34" charset="-34"/>
                <a:cs typeface="Leelawadee UI" panose="020B0502040204020203" pitchFamily="34" charset="-34"/>
              </a:rPr>
              <a:t>10</a:t>
            </a:r>
            <a:r>
              <a:rPr lang="es" sz="1100">
                <a:latin typeface="Leelawadee UI" panose="020B0502040204020203" pitchFamily="34" charset="-34"/>
                <a:cs typeface="Leelawadee UI" panose="020B0502040204020203" pitchFamily="34" charset="-34"/>
              </a:rPr>
              <a:t>]</a:t>
            </a:r>
            <a:endParaRPr sz="1100">
              <a:latin typeface="Leelawadee UI" panose="020B0502040204020203" pitchFamily="34" charset="-34"/>
              <a:cs typeface="Leelawadee UI" panose="020B0502040204020203" pitchFamily="34" charset="-34"/>
            </a:endParaRPr>
          </a:p>
        </p:txBody>
      </p:sp>
      <p:sp>
        <p:nvSpPr>
          <p:cNvPr id="179" name="Google Shape;179;p17"/>
          <p:cNvSpPr txBox="1"/>
          <p:nvPr/>
        </p:nvSpPr>
        <p:spPr>
          <a:xfrm>
            <a:off x="5551649" y="715075"/>
            <a:ext cx="1470900" cy="4308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 sz="1100" dirty="0">
                <a:latin typeface="Leelawadee UI" panose="020B0502040204020203" pitchFamily="34" charset="-34"/>
                <a:cs typeface="Leelawadee UI" panose="020B0502040204020203" pitchFamily="34" charset="-34"/>
              </a:rPr>
              <a:t>Barcelona -</a:t>
            </a:r>
            <a:endParaRPr sz="1100" dirty="0">
              <a:latin typeface="Leelawadee UI" panose="020B0502040204020203" pitchFamily="34" charset="-34"/>
              <a:cs typeface="Leelawadee UI" panose="020B0502040204020203" pitchFamily="34" charset="-34"/>
            </a:endParaRPr>
          </a:p>
          <a:p>
            <a:pPr marL="0" marR="0" lvl="0" indent="0" algn="ctr" rtl="0">
              <a:spcBef>
                <a:spcPts val="0"/>
              </a:spcBef>
              <a:spcAft>
                <a:spcPts val="0"/>
              </a:spcAft>
              <a:buNone/>
            </a:pPr>
            <a:r>
              <a:rPr lang="es" sz="1100" dirty="0">
                <a:latin typeface="Leelawadee UI" panose="020B0502040204020203" pitchFamily="34" charset="-34"/>
                <a:cs typeface="Leelawadee UI" panose="020B0502040204020203" pitchFamily="34" charset="-34"/>
              </a:rPr>
              <a:t>Traffic [El</a:t>
            </a:r>
            <a:r>
              <a:rPr lang="es" sz="1100" baseline="-25000" dirty="0">
                <a:latin typeface="Leelawadee UI" panose="020B0502040204020203" pitchFamily="34" charset="-34"/>
                <a:cs typeface="Leelawadee UI" panose="020B0502040204020203" pitchFamily="34" charset="-34"/>
              </a:rPr>
              <a:t>10</a:t>
            </a:r>
            <a:r>
              <a:rPr lang="es" sz="1100" dirty="0">
                <a:latin typeface="Leelawadee UI" panose="020B0502040204020203" pitchFamily="34" charset="-34"/>
                <a:cs typeface="Leelawadee UI" panose="020B0502040204020203" pitchFamily="34" charset="-34"/>
              </a:rPr>
              <a:t>]</a:t>
            </a:r>
            <a:endParaRPr sz="1100" dirty="0">
              <a:latin typeface="Leelawadee UI" panose="020B0502040204020203" pitchFamily="34" charset="-34"/>
              <a:cs typeface="Leelawadee UI" panose="020B0502040204020203" pitchFamily="34" charset="-34"/>
            </a:endParaRPr>
          </a:p>
        </p:txBody>
      </p:sp>
      <p:sp>
        <p:nvSpPr>
          <p:cNvPr id="180" name="Google Shape;180;p17"/>
          <p:cNvSpPr txBox="1"/>
          <p:nvPr/>
        </p:nvSpPr>
        <p:spPr>
          <a:xfrm>
            <a:off x="7090399" y="707687"/>
            <a:ext cx="1682400" cy="43084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 sz="1100" dirty="0">
                <a:solidFill>
                  <a:srgbClr val="000000"/>
                </a:solidFill>
                <a:latin typeface="Leelawadee UI" panose="020B0502040204020203" pitchFamily="34" charset="-34"/>
                <a:cs typeface="Leelawadee UI" panose="020B0502040204020203" pitchFamily="34" charset="-34"/>
                <a:sym typeface="Arial"/>
              </a:rPr>
              <a:t>Manlleu </a:t>
            </a:r>
          </a:p>
          <a:p>
            <a:pPr marL="0" marR="0" lvl="0" indent="0" algn="ctr" rtl="0">
              <a:spcBef>
                <a:spcPts val="0"/>
              </a:spcBef>
              <a:spcAft>
                <a:spcPts val="0"/>
              </a:spcAft>
              <a:buNone/>
            </a:pPr>
            <a:r>
              <a:rPr lang="es" sz="1100" dirty="0">
                <a:latin typeface="Leelawadee UI" panose="020B0502040204020203" pitchFamily="34" charset="-34"/>
                <a:cs typeface="Leelawadee UI" panose="020B0502040204020203" pitchFamily="34" charset="-34"/>
              </a:rPr>
              <a:t>[</a:t>
            </a:r>
            <a:r>
              <a:rPr lang="es" sz="1100" dirty="0">
                <a:solidFill>
                  <a:srgbClr val="000000"/>
                </a:solidFill>
                <a:latin typeface="Leelawadee UI" panose="020B0502040204020203" pitchFamily="34" charset="-34"/>
                <a:cs typeface="Leelawadee UI" panose="020B0502040204020203" pitchFamily="34" charset="-34"/>
                <a:sym typeface="Arial"/>
              </a:rPr>
              <a:t>PM</a:t>
            </a:r>
            <a:r>
              <a:rPr lang="es" sz="1100" baseline="-25000" dirty="0">
                <a:solidFill>
                  <a:srgbClr val="000000"/>
                </a:solidFill>
                <a:latin typeface="Leelawadee UI" panose="020B0502040204020203" pitchFamily="34" charset="-34"/>
                <a:cs typeface="Leelawadee UI" panose="020B0502040204020203" pitchFamily="34" charset="-34"/>
                <a:sym typeface="Arial"/>
              </a:rPr>
              <a:t>1</a:t>
            </a:r>
            <a:r>
              <a:rPr lang="es" sz="1100" dirty="0">
                <a:latin typeface="Leelawadee UI" panose="020B0502040204020203" pitchFamily="34" charset="-34"/>
                <a:cs typeface="Leelawadee UI" panose="020B0502040204020203" pitchFamily="34" charset="-34"/>
              </a:rPr>
              <a:t>]</a:t>
            </a:r>
            <a:endParaRPr sz="1100" dirty="0">
              <a:solidFill>
                <a:srgbClr val="000000"/>
              </a:solidFill>
              <a:latin typeface="Leelawadee UI" panose="020B0502040204020203" pitchFamily="34" charset="-34"/>
              <a:cs typeface="Leelawadee UI" panose="020B0502040204020203" pitchFamily="34" charset="-34"/>
              <a:sym typeface="Arial"/>
            </a:endParaRPr>
          </a:p>
        </p:txBody>
      </p:sp>
      <p:sp>
        <p:nvSpPr>
          <p:cNvPr id="181" name="Google Shape;181;p17"/>
          <p:cNvSpPr txBox="1"/>
          <p:nvPr/>
        </p:nvSpPr>
        <p:spPr>
          <a:xfrm>
            <a:off x="713691" y="2356356"/>
            <a:ext cx="2475900" cy="21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dirty="0">
                <a:solidFill>
                  <a:schemeClr val="dk2"/>
                </a:solidFill>
                <a:latin typeface="Leelawadee UI" panose="020B0502040204020203" pitchFamily="34" charset="-34"/>
                <a:cs typeface="Leelawadee UI" panose="020B0502040204020203" pitchFamily="34" charset="-34"/>
              </a:rPr>
              <a:t>Via et al. (2021)</a:t>
            </a:r>
            <a:endParaRPr sz="1200" i="1" dirty="0">
              <a:solidFill>
                <a:schemeClr val="dk2"/>
              </a:solidFill>
              <a:latin typeface="Leelawadee UI" panose="020B0502040204020203" pitchFamily="34" charset="-34"/>
              <a:cs typeface="Leelawadee UI" panose="020B0502040204020203" pitchFamily="34" charset="-34"/>
            </a:endParaRPr>
          </a:p>
        </p:txBody>
      </p:sp>
      <p:sp>
        <p:nvSpPr>
          <p:cNvPr id="182" name="Google Shape;182;p17"/>
          <p:cNvSpPr txBox="1"/>
          <p:nvPr/>
        </p:nvSpPr>
        <p:spPr>
          <a:xfrm>
            <a:off x="7312516" y="2356356"/>
            <a:ext cx="2475900" cy="21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a:solidFill>
                  <a:schemeClr val="dk2"/>
                </a:solidFill>
              </a:rPr>
              <a:t>Canals-Angerri et al. (2024)</a:t>
            </a:r>
            <a:endParaRPr sz="1200" i="1">
              <a:solidFill>
                <a:schemeClr val="dk2"/>
              </a:solidFill>
            </a:endParaRPr>
          </a:p>
        </p:txBody>
      </p:sp>
      <p:sp>
        <p:nvSpPr>
          <p:cNvPr id="183" name="Google Shape;183;p17"/>
          <p:cNvSpPr txBox="1"/>
          <p:nvPr/>
        </p:nvSpPr>
        <p:spPr>
          <a:xfrm>
            <a:off x="4013104" y="2356356"/>
            <a:ext cx="2475900" cy="21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a:solidFill>
                  <a:schemeClr val="dk2"/>
                </a:solidFill>
                <a:latin typeface="Leelawadee UI" panose="020B0502040204020203" pitchFamily="34" charset="-34"/>
                <a:cs typeface="Leelawadee UI" panose="020B0502040204020203" pitchFamily="34" charset="-34"/>
              </a:rPr>
              <a:t>Glojek et al. (und. rev.)</a:t>
            </a:r>
            <a:endParaRPr sz="1200" i="1">
              <a:solidFill>
                <a:schemeClr val="dk2"/>
              </a:solidFill>
              <a:latin typeface="Leelawadee UI" panose="020B0502040204020203" pitchFamily="34" charset="-34"/>
              <a:cs typeface="Leelawadee UI" panose="020B0502040204020203" pitchFamily="34" charset="-34"/>
            </a:endParaRPr>
          </a:p>
        </p:txBody>
      </p:sp>
      <p:sp>
        <p:nvSpPr>
          <p:cNvPr id="185" name="Google Shape;185;p17"/>
          <p:cNvSpPr txBox="1"/>
          <p:nvPr/>
        </p:nvSpPr>
        <p:spPr>
          <a:xfrm>
            <a:off x="487941" y="4372252"/>
            <a:ext cx="2475900" cy="21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a:solidFill>
                  <a:schemeClr val="dk2"/>
                </a:solidFill>
                <a:latin typeface="Leelawadee UI" panose="020B0502040204020203" pitchFamily="34" charset="-34"/>
                <a:cs typeface="Leelawadee UI" panose="020B0502040204020203" pitchFamily="34" charset="-34"/>
              </a:rPr>
              <a:t>Stavroulas et al. (in prep.)</a:t>
            </a:r>
            <a:endParaRPr sz="1200" i="1">
              <a:solidFill>
                <a:schemeClr val="dk2"/>
              </a:solidFill>
              <a:latin typeface="Leelawadee UI" panose="020B0502040204020203" pitchFamily="34" charset="-34"/>
              <a:cs typeface="Leelawadee UI" panose="020B0502040204020203" pitchFamily="34" charset="-34"/>
            </a:endParaRPr>
          </a:p>
        </p:txBody>
      </p:sp>
      <p:sp>
        <p:nvSpPr>
          <p:cNvPr id="186" name="Google Shape;186;p17"/>
          <p:cNvSpPr txBox="1"/>
          <p:nvPr/>
        </p:nvSpPr>
        <p:spPr>
          <a:xfrm>
            <a:off x="2202143" y="4372252"/>
            <a:ext cx="2475900" cy="21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dirty="0">
                <a:solidFill>
                  <a:schemeClr val="dk2"/>
                </a:solidFill>
                <a:latin typeface="Leelawadee UI" panose="020B0502040204020203" pitchFamily="34" charset="-34"/>
                <a:cs typeface="Leelawadee UI" panose="020B0502040204020203" pitchFamily="34" charset="-34"/>
              </a:rPr>
              <a:t>Pérez-Vizcaíno et al. (accept.)</a:t>
            </a:r>
            <a:endParaRPr sz="1200" i="1" dirty="0">
              <a:solidFill>
                <a:schemeClr val="dk2"/>
              </a:solidFill>
              <a:latin typeface="Leelawadee UI" panose="020B0502040204020203" pitchFamily="34" charset="-34"/>
              <a:cs typeface="Leelawadee UI" panose="020B0502040204020203" pitchFamily="34" charset="-34"/>
            </a:endParaRPr>
          </a:p>
        </p:txBody>
      </p:sp>
      <p:sp>
        <p:nvSpPr>
          <p:cNvPr id="187" name="Google Shape;187;p17"/>
          <p:cNvSpPr txBox="1"/>
          <p:nvPr/>
        </p:nvSpPr>
        <p:spPr>
          <a:xfrm>
            <a:off x="3668942" y="2664662"/>
            <a:ext cx="1682400" cy="43084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 sz="1100" dirty="0">
                <a:latin typeface="Leelawadee UI" panose="020B0502040204020203" pitchFamily="34" charset="-34"/>
                <a:cs typeface="Leelawadee UI" panose="020B0502040204020203" pitchFamily="34" charset="-34"/>
              </a:rPr>
              <a:t>Sarajevo </a:t>
            </a:r>
            <a:r>
              <a:rPr lang="es" sz="1100" dirty="0">
                <a:solidFill>
                  <a:srgbClr val="000000"/>
                </a:solidFill>
                <a:latin typeface="Leelawadee UI" panose="020B0502040204020203" pitchFamily="34" charset="-34"/>
                <a:cs typeface="Leelawadee UI" panose="020B0502040204020203" pitchFamily="34" charset="-34"/>
                <a:sym typeface="Arial"/>
              </a:rPr>
              <a:t>(</a:t>
            </a:r>
            <a:r>
              <a:rPr lang="es" sz="1100" dirty="0">
                <a:latin typeface="Leelawadee UI" panose="020B0502040204020203" pitchFamily="34" charset="-34"/>
                <a:cs typeface="Leelawadee UI" panose="020B0502040204020203" pitchFamily="34" charset="-34"/>
              </a:rPr>
              <a:t>BiH) </a:t>
            </a:r>
          </a:p>
          <a:p>
            <a:pPr marL="0" marR="0" lvl="0" indent="0" algn="ctr" rtl="0">
              <a:spcBef>
                <a:spcPts val="0"/>
              </a:spcBef>
              <a:spcAft>
                <a:spcPts val="0"/>
              </a:spcAft>
              <a:buNone/>
            </a:pPr>
            <a:r>
              <a:rPr lang="es" sz="1100" dirty="0">
                <a:solidFill>
                  <a:schemeClr val="dk1"/>
                </a:solidFill>
                <a:latin typeface="Leelawadee UI" panose="020B0502040204020203" pitchFamily="34" charset="-34"/>
                <a:cs typeface="Leelawadee UI" panose="020B0502040204020203" pitchFamily="34" charset="-34"/>
              </a:rPr>
              <a:t>[PM</a:t>
            </a:r>
            <a:r>
              <a:rPr lang="es" sz="1100" baseline="-25000" dirty="0">
                <a:solidFill>
                  <a:schemeClr val="dk1"/>
                </a:solidFill>
                <a:latin typeface="Leelawadee UI" panose="020B0502040204020203" pitchFamily="34" charset="-34"/>
                <a:cs typeface="Leelawadee UI" panose="020B0502040204020203" pitchFamily="34" charset="-34"/>
              </a:rPr>
              <a:t>1</a:t>
            </a:r>
            <a:r>
              <a:rPr lang="es" sz="1100" dirty="0">
                <a:solidFill>
                  <a:schemeClr val="dk1"/>
                </a:solidFill>
                <a:latin typeface="Leelawadee UI" panose="020B0502040204020203" pitchFamily="34" charset="-34"/>
                <a:cs typeface="Leelawadee UI" panose="020B0502040204020203" pitchFamily="34" charset="-34"/>
              </a:rPr>
              <a:t>]</a:t>
            </a:r>
            <a:endParaRPr sz="1100" dirty="0">
              <a:latin typeface="Leelawadee UI" panose="020B0502040204020203" pitchFamily="34" charset="-34"/>
              <a:cs typeface="Leelawadee UI" panose="020B0502040204020203" pitchFamily="34" charset="-34"/>
            </a:endParaRPr>
          </a:p>
        </p:txBody>
      </p:sp>
      <p:pic>
        <p:nvPicPr>
          <p:cNvPr id="188" name="Google Shape;188;p17"/>
          <p:cNvPicPr preferRelativeResize="0"/>
          <p:nvPr/>
        </p:nvPicPr>
        <p:blipFill rotWithShape="1">
          <a:blip r:embed="rId10">
            <a:alphaModFix/>
          </a:blip>
          <a:srcRect/>
          <a:stretch/>
        </p:blipFill>
        <p:spPr>
          <a:xfrm>
            <a:off x="3925500" y="3105682"/>
            <a:ext cx="1251260" cy="1238525"/>
          </a:xfrm>
          <a:prstGeom prst="rect">
            <a:avLst/>
          </a:prstGeom>
          <a:noFill/>
          <a:ln>
            <a:noFill/>
          </a:ln>
        </p:spPr>
      </p:pic>
      <p:sp>
        <p:nvSpPr>
          <p:cNvPr id="189" name="Google Shape;189;p17"/>
          <p:cNvSpPr txBox="1"/>
          <p:nvPr/>
        </p:nvSpPr>
        <p:spPr>
          <a:xfrm>
            <a:off x="4205185" y="4372252"/>
            <a:ext cx="1107900" cy="21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dirty="0">
                <a:solidFill>
                  <a:schemeClr val="dk2"/>
                </a:solidFill>
                <a:latin typeface="Leelawadee UI" panose="020B0502040204020203" pitchFamily="34" charset="-34"/>
                <a:cs typeface="Leelawadee UI" panose="020B0502040204020203" pitchFamily="34" charset="-34"/>
              </a:rPr>
              <a:t>Via et al. (2026)</a:t>
            </a:r>
            <a:endParaRPr sz="1200" i="1" dirty="0">
              <a:solidFill>
                <a:schemeClr val="dk2"/>
              </a:solidFill>
              <a:latin typeface="Leelawadee UI" panose="020B0502040204020203" pitchFamily="34" charset="-34"/>
              <a:cs typeface="Leelawadee UI" panose="020B0502040204020203" pitchFamily="34" charset="-34"/>
            </a:endParaRPr>
          </a:p>
        </p:txBody>
      </p:sp>
      <p:grpSp>
        <p:nvGrpSpPr>
          <p:cNvPr id="5" name="Group 4">
            <a:extLst>
              <a:ext uri="{FF2B5EF4-FFF2-40B4-BE49-F238E27FC236}">
                <a16:creationId xmlns:a16="http://schemas.microsoft.com/office/drawing/2014/main" id="{FE20F2DE-D570-462E-BECC-E520C378423D}"/>
              </a:ext>
            </a:extLst>
          </p:cNvPr>
          <p:cNvGrpSpPr/>
          <p:nvPr/>
        </p:nvGrpSpPr>
        <p:grpSpPr>
          <a:xfrm>
            <a:off x="6944349" y="2654494"/>
            <a:ext cx="2056091" cy="2422559"/>
            <a:chOff x="6944349" y="2654494"/>
            <a:chExt cx="2056091" cy="2422559"/>
          </a:xfrm>
        </p:grpSpPr>
        <p:sp>
          <p:nvSpPr>
            <p:cNvPr id="184" name="Google Shape;184;p17"/>
            <p:cNvSpPr txBox="1"/>
            <p:nvPr/>
          </p:nvSpPr>
          <p:spPr>
            <a:xfrm>
              <a:off x="7780544" y="4861653"/>
              <a:ext cx="1219896" cy="21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dirty="0">
                  <a:solidFill>
                    <a:schemeClr val="dk2"/>
                  </a:solidFill>
                  <a:latin typeface="Leelawadee UI" panose="020B0502040204020203" pitchFamily="34" charset="-34"/>
                  <a:cs typeface="Leelawadee UI" panose="020B0502040204020203" pitchFamily="34" charset="-34"/>
                </a:rPr>
                <a:t>Jouanny et al. (2025)</a:t>
              </a:r>
              <a:endParaRPr sz="1200" i="1" dirty="0">
                <a:solidFill>
                  <a:schemeClr val="dk2"/>
                </a:solidFill>
                <a:latin typeface="Leelawadee UI" panose="020B0502040204020203" pitchFamily="34" charset="-34"/>
                <a:cs typeface="Leelawadee UI" panose="020B0502040204020203" pitchFamily="34" charset="-34"/>
              </a:endParaRPr>
            </a:p>
          </p:txBody>
        </p:sp>
        <p:pic>
          <p:nvPicPr>
            <p:cNvPr id="4" name="Picture 3">
              <a:extLst>
                <a:ext uri="{FF2B5EF4-FFF2-40B4-BE49-F238E27FC236}">
                  <a16:creationId xmlns:a16="http://schemas.microsoft.com/office/drawing/2014/main" id="{90C8FED5-0F22-40DE-BFCD-85A9A998588F}"/>
                </a:ext>
              </a:extLst>
            </p:cNvPr>
            <p:cNvPicPr>
              <a:picLocks noChangeAspect="1"/>
            </p:cNvPicPr>
            <p:nvPr/>
          </p:nvPicPr>
          <p:blipFill>
            <a:blip r:embed="rId11"/>
            <a:stretch>
              <a:fillRect/>
            </a:stretch>
          </p:blipFill>
          <p:spPr>
            <a:xfrm>
              <a:off x="6944349" y="2654494"/>
              <a:ext cx="1910041" cy="2207159"/>
            </a:xfrm>
            <a:prstGeom prst="rect">
              <a:avLst/>
            </a:prstGeom>
          </p:spPr>
        </p:pic>
      </p:grpSp>
      <p:sp>
        <p:nvSpPr>
          <p:cNvPr id="2" name="Slide Number Placeholder 1">
            <a:extLst>
              <a:ext uri="{FF2B5EF4-FFF2-40B4-BE49-F238E27FC236}">
                <a16:creationId xmlns:a16="http://schemas.microsoft.com/office/drawing/2014/main" id="{287E11E2-FAE6-485D-B267-BDAF9B746065}"/>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5</a:t>
            </a:fld>
            <a:endParaRPr lang="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8"/>
          <p:cNvSpPr txBox="1"/>
          <p:nvPr/>
        </p:nvSpPr>
        <p:spPr>
          <a:xfrm>
            <a:off x="258725" y="6404230"/>
            <a:ext cx="2475900" cy="246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1000">
                <a:solidFill>
                  <a:srgbClr val="000000"/>
                </a:solidFill>
                <a:latin typeface="Arial"/>
                <a:ea typeface="Arial"/>
                <a:cs typeface="Arial"/>
                <a:sym typeface="Arial"/>
              </a:rPr>
              <a:t>Via et al. (under review)</a:t>
            </a:r>
            <a:endParaRPr/>
          </a:p>
        </p:txBody>
      </p:sp>
      <p:sp>
        <p:nvSpPr>
          <p:cNvPr id="195" name="Google Shape;195;p18"/>
          <p:cNvSpPr txBox="1">
            <a:spLocks noGrp="1"/>
          </p:cNvSpPr>
          <p:nvPr>
            <p:ph type="title"/>
          </p:nvPr>
        </p:nvSpPr>
        <p:spPr>
          <a:xfrm>
            <a:off x="240075" y="136975"/>
            <a:ext cx="8520600" cy="572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SzPts val="990"/>
              <a:buNone/>
            </a:pPr>
            <a:r>
              <a:rPr lang="es" sz="2120" b="1" dirty="0">
                <a:latin typeface="Leelawadee UI Semilight" panose="020B0402040204020203" pitchFamily="34" charset="-34"/>
                <a:cs typeface="Leelawadee UI Semilight" panose="020B0402040204020203" pitchFamily="34" charset="-34"/>
              </a:rPr>
              <a:t>Example: </a:t>
            </a:r>
            <a:r>
              <a:rPr lang="es" sz="2120" b="1" dirty="0">
                <a:solidFill>
                  <a:srgbClr val="003399"/>
                </a:solidFill>
                <a:latin typeface="Leelawadee UI Semilight" panose="020B0402040204020203" pitchFamily="34" charset="-34"/>
                <a:cs typeface="Leelawadee UI Semilight" panose="020B0402040204020203" pitchFamily="34" charset="-34"/>
              </a:rPr>
              <a:t>Sarajevo - Bjelave</a:t>
            </a:r>
            <a:r>
              <a:rPr lang="es" sz="2120" b="1" dirty="0">
                <a:latin typeface="Leelawadee UI Semilight" panose="020B0402040204020203" pitchFamily="34" charset="-34"/>
                <a:cs typeface="Leelawadee UI Semilight" panose="020B0402040204020203" pitchFamily="34" charset="-34"/>
              </a:rPr>
              <a:t> (BiH)</a:t>
            </a:r>
            <a:endParaRPr sz="2120" b="1" dirty="0">
              <a:latin typeface="Leelawadee UI Semilight" panose="020B0402040204020203" pitchFamily="34" charset="-34"/>
              <a:cs typeface="Leelawadee UI Semilight" panose="020B0402040204020203" pitchFamily="34" charset="-34"/>
            </a:endParaRPr>
          </a:p>
        </p:txBody>
      </p:sp>
      <p:sp>
        <p:nvSpPr>
          <p:cNvPr id="196" name="Google Shape;196;p18"/>
          <p:cNvSpPr txBox="1"/>
          <p:nvPr/>
        </p:nvSpPr>
        <p:spPr>
          <a:xfrm>
            <a:off x="857331" y="660820"/>
            <a:ext cx="4795200" cy="38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300">
                <a:solidFill>
                  <a:schemeClr val="dk2"/>
                </a:solidFill>
                <a:latin typeface="Leelawadee UI" panose="020B0502040204020203" pitchFamily="34" charset="-34"/>
                <a:cs typeface="Leelawadee UI" panose="020B0502040204020203" pitchFamily="34" charset="-34"/>
              </a:rPr>
              <a:t>September 2022 - March 2023</a:t>
            </a:r>
            <a:endParaRPr sz="1300">
              <a:solidFill>
                <a:schemeClr val="dk2"/>
              </a:solidFill>
              <a:latin typeface="Leelawadee UI" panose="020B0502040204020203" pitchFamily="34" charset="-34"/>
              <a:cs typeface="Leelawadee UI" panose="020B0502040204020203" pitchFamily="34" charset="-34"/>
            </a:endParaRPr>
          </a:p>
        </p:txBody>
      </p:sp>
      <p:pic>
        <p:nvPicPr>
          <p:cNvPr id="197" name="Google Shape;197;p18"/>
          <p:cNvPicPr preferRelativeResize="0"/>
          <p:nvPr/>
        </p:nvPicPr>
        <p:blipFill rotWithShape="1">
          <a:blip r:embed="rId3">
            <a:alphaModFix/>
          </a:blip>
          <a:srcRect l="48816" t="50493" r="35607"/>
          <a:stretch/>
        </p:blipFill>
        <p:spPr>
          <a:xfrm>
            <a:off x="756425" y="992365"/>
            <a:ext cx="1204855" cy="3848581"/>
          </a:xfrm>
          <a:prstGeom prst="rect">
            <a:avLst/>
          </a:prstGeom>
          <a:noFill/>
          <a:ln>
            <a:noFill/>
          </a:ln>
        </p:spPr>
      </p:pic>
      <p:sp>
        <p:nvSpPr>
          <p:cNvPr id="198" name="Google Shape;198;p18"/>
          <p:cNvSpPr txBox="1"/>
          <p:nvPr/>
        </p:nvSpPr>
        <p:spPr>
          <a:xfrm>
            <a:off x="4151952" y="3513568"/>
            <a:ext cx="50088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s" sz="1200" dirty="0">
                <a:solidFill>
                  <a:srgbClr val="003399"/>
                </a:solidFill>
                <a:latin typeface="Leelawadee UI" panose="020B0502040204020203" pitchFamily="34" charset="-34"/>
                <a:cs typeface="Leelawadee UI" panose="020B0502040204020203" pitchFamily="34" charset="-34"/>
              </a:rPr>
              <a:t>+10% </a:t>
            </a:r>
            <a:r>
              <a:rPr lang="es" sz="1200" dirty="0">
                <a:latin typeface="Leelawadee UI" panose="020B0502040204020203" pitchFamily="34" charset="-34"/>
                <a:cs typeface="Leelawadee UI" panose="020B0502040204020203" pitchFamily="34" charset="-34"/>
              </a:rPr>
              <a:t>all-cause mortality during its heavy-polluted episodes </a:t>
            </a:r>
            <a:endParaRPr sz="1200" dirty="0">
              <a:latin typeface="Leelawadee UI" panose="020B0502040204020203" pitchFamily="34" charset="-34"/>
              <a:cs typeface="Leelawadee UI" panose="020B0502040204020203" pitchFamily="34" charset="-34"/>
            </a:endParaRPr>
          </a:p>
        </p:txBody>
      </p:sp>
      <p:pic>
        <p:nvPicPr>
          <p:cNvPr id="199" name="Google Shape;199;p18"/>
          <p:cNvPicPr preferRelativeResize="0"/>
          <p:nvPr/>
        </p:nvPicPr>
        <p:blipFill rotWithShape="1">
          <a:blip r:embed="rId3">
            <a:alphaModFix/>
          </a:blip>
          <a:srcRect l="80551" t="49387" r="3872" b="-881"/>
          <a:stretch/>
        </p:blipFill>
        <p:spPr>
          <a:xfrm>
            <a:off x="2107363" y="915212"/>
            <a:ext cx="1204850" cy="4002903"/>
          </a:xfrm>
          <a:prstGeom prst="rect">
            <a:avLst/>
          </a:prstGeom>
          <a:noFill/>
          <a:ln>
            <a:noFill/>
          </a:ln>
        </p:spPr>
      </p:pic>
      <p:pic>
        <p:nvPicPr>
          <p:cNvPr id="200" name="Google Shape;200;p18"/>
          <p:cNvPicPr preferRelativeResize="0"/>
          <p:nvPr/>
        </p:nvPicPr>
        <p:blipFill rotWithShape="1">
          <a:blip r:embed="rId4">
            <a:alphaModFix/>
          </a:blip>
          <a:srcRect/>
          <a:stretch/>
        </p:blipFill>
        <p:spPr>
          <a:xfrm>
            <a:off x="112442" y="1229119"/>
            <a:ext cx="440400" cy="440400"/>
          </a:xfrm>
          <a:prstGeom prst="rect">
            <a:avLst/>
          </a:prstGeom>
          <a:noFill/>
          <a:ln>
            <a:noFill/>
          </a:ln>
        </p:spPr>
      </p:pic>
      <p:pic>
        <p:nvPicPr>
          <p:cNvPr id="201" name="Google Shape;201;p18"/>
          <p:cNvPicPr preferRelativeResize="0"/>
          <p:nvPr/>
        </p:nvPicPr>
        <p:blipFill rotWithShape="1">
          <a:blip r:embed="rId5">
            <a:alphaModFix/>
          </a:blip>
          <a:srcRect/>
          <a:stretch/>
        </p:blipFill>
        <p:spPr>
          <a:xfrm>
            <a:off x="112462" y="2114721"/>
            <a:ext cx="440400" cy="440400"/>
          </a:xfrm>
          <a:prstGeom prst="rect">
            <a:avLst/>
          </a:prstGeom>
          <a:noFill/>
          <a:ln>
            <a:noFill/>
          </a:ln>
        </p:spPr>
      </p:pic>
      <p:pic>
        <p:nvPicPr>
          <p:cNvPr id="202" name="Google Shape;202;p18"/>
          <p:cNvPicPr preferRelativeResize="0"/>
          <p:nvPr/>
        </p:nvPicPr>
        <p:blipFill rotWithShape="1">
          <a:blip r:embed="rId6">
            <a:alphaModFix/>
          </a:blip>
          <a:srcRect/>
          <a:stretch/>
        </p:blipFill>
        <p:spPr>
          <a:xfrm>
            <a:off x="169932" y="3000327"/>
            <a:ext cx="440400" cy="440443"/>
          </a:xfrm>
          <a:prstGeom prst="rect">
            <a:avLst/>
          </a:prstGeom>
          <a:noFill/>
          <a:ln>
            <a:noFill/>
          </a:ln>
        </p:spPr>
      </p:pic>
      <p:grpSp>
        <p:nvGrpSpPr>
          <p:cNvPr id="203" name="Google Shape;203;p18"/>
          <p:cNvGrpSpPr/>
          <p:nvPr/>
        </p:nvGrpSpPr>
        <p:grpSpPr>
          <a:xfrm>
            <a:off x="228598" y="3885968"/>
            <a:ext cx="381734" cy="397051"/>
            <a:chOff x="7749078" y="3399055"/>
            <a:chExt cx="508844" cy="508844"/>
          </a:xfrm>
        </p:grpSpPr>
        <p:pic>
          <p:nvPicPr>
            <p:cNvPr id="204" name="Google Shape;204;p18" descr="https://pics.freeicons.io/uploads/icons/png/2099599301639546463-512.png"/>
            <p:cNvPicPr preferRelativeResize="0"/>
            <p:nvPr/>
          </p:nvPicPr>
          <p:blipFill rotWithShape="1">
            <a:blip r:embed="rId7">
              <a:alphaModFix/>
            </a:blip>
            <a:srcRect/>
            <a:stretch/>
          </p:blipFill>
          <p:spPr>
            <a:xfrm>
              <a:off x="7749078" y="3399055"/>
              <a:ext cx="508844" cy="508844"/>
            </a:xfrm>
            <a:prstGeom prst="rect">
              <a:avLst/>
            </a:prstGeom>
            <a:noFill/>
            <a:ln>
              <a:noFill/>
            </a:ln>
          </p:spPr>
        </p:pic>
        <p:sp>
          <p:nvSpPr>
            <p:cNvPr id="205" name="Google Shape;205;p18"/>
            <p:cNvSpPr/>
            <p:nvPr/>
          </p:nvSpPr>
          <p:spPr>
            <a:xfrm>
              <a:off x="7827167" y="3422650"/>
              <a:ext cx="153900" cy="153900"/>
            </a:xfrm>
            <a:prstGeom prst="ellipse">
              <a:avLst/>
            </a:prstGeom>
            <a:solidFill>
              <a:srgbClr val="FFFFFF"/>
            </a:solidFill>
            <a:ln w="19050" cap="flat" cmpd="sng">
              <a:solidFill>
                <a:srgbClr val="262626"/>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sp>
          <p:nvSpPr>
            <p:cNvPr id="206" name="Google Shape;206;p18"/>
            <p:cNvSpPr/>
            <p:nvPr/>
          </p:nvSpPr>
          <p:spPr>
            <a:xfrm>
              <a:off x="7885781" y="3659907"/>
              <a:ext cx="223800" cy="223800"/>
            </a:xfrm>
            <a:prstGeom prst="ellipse">
              <a:avLst/>
            </a:prstGeom>
            <a:solidFill>
              <a:srgbClr val="FFFFFF"/>
            </a:solidFill>
            <a:ln w="19050" cap="flat" cmpd="sng">
              <a:solidFill>
                <a:srgbClr val="262626"/>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Leelawadee UI" panose="020B0502040204020203" pitchFamily="34" charset="-34"/>
                <a:ea typeface="Quattrocento Sans"/>
                <a:cs typeface="Leelawadee UI" panose="020B0502040204020203" pitchFamily="34" charset="-34"/>
                <a:sym typeface="Quattrocento Sans"/>
              </a:endParaRPr>
            </a:p>
          </p:txBody>
        </p:sp>
      </p:grpSp>
      <p:sp>
        <p:nvSpPr>
          <p:cNvPr id="207" name="Google Shape;207;p18"/>
          <p:cNvSpPr txBox="1"/>
          <p:nvPr/>
        </p:nvSpPr>
        <p:spPr>
          <a:xfrm>
            <a:off x="4151952" y="3882880"/>
            <a:ext cx="4763450" cy="55396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s" sz="1200" dirty="0">
                <a:solidFill>
                  <a:srgbClr val="003399"/>
                </a:solidFill>
                <a:latin typeface="Leelawadee UI" panose="020B0502040204020203" pitchFamily="34" charset="-34"/>
                <a:cs typeface="Leelawadee UI" panose="020B0502040204020203" pitchFamily="34" charset="-34"/>
              </a:rPr>
              <a:t>x4</a:t>
            </a:r>
            <a:r>
              <a:rPr lang="es" sz="1200" dirty="0">
                <a:solidFill>
                  <a:schemeClr val="dk1"/>
                </a:solidFill>
                <a:latin typeface="Leelawadee UI" panose="020B0502040204020203" pitchFamily="34" charset="-34"/>
                <a:cs typeface="Leelawadee UI" panose="020B0502040204020203" pitchFamily="34" charset="-34"/>
              </a:rPr>
              <a:t> EU directive PM</a:t>
            </a:r>
            <a:r>
              <a:rPr lang="es" sz="1200" baseline="-25000" dirty="0">
                <a:solidFill>
                  <a:schemeClr val="dk1"/>
                </a:solidFill>
                <a:latin typeface="Leelawadee UI" panose="020B0502040204020203" pitchFamily="34" charset="-34"/>
                <a:cs typeface="Leelawadee UI" panose="020B0502040204020203" pitchFamily="34" charset="-34"/>
              </a:rPr>
              <a:t>2.5</a:t>
            </a:r>
            <a:r>
              <a:rPr lang="es" sz="1200" dirty="0">
                <a:solidFill>
                  <a:schemeClr val="dk1"/>
                </a:solidFill>
                <a:latin typeface="Leelawadee UI" panose="020B0502040204020203" pitchFamily="34" charset="-34"/>
                <a:cs typeface="Leelawadee UI" panose="020B0502040204020203" pitchFamily="34" charset="-34"/>
              </a:rPr>
              <a:t> limit value </a:t>
            </a:r>
            <a:r>
              <a:rPr lang="es" sz="1200" dirty="0">
                <a:solidFill>
                  <a:srgbClr val="003399"/>
                </a:solidFill>
                <a:latin typeface="Leelawadee UI" panose="020B0502040204020203" pitchFamily="34" charset="-34"/>
                <a:cs typeface="Leelawadee UI" panose="020B0502040204020203" pitchFamily="34" charset="-34"/>
              </a:rPr>
              <a:t>exceedances</a:t>
            </a:r>
            <a:r>
              <a:rPr lang="es" sz="1200" b="1" dirty="0">
                <a:solidFill>
                  <a:schemeClr val="dk1"/>
                </a:solidFill>
                <a:latin typeface="Leelawadee UI" panose="020B0502040204020203" pitchFamily="34" charset="-34"/>
                <a:cs typeface="Leelawadee UI" panose="020B0502040204020203" pitchFamily="34" charset="-34"/>
              </a:rPr>
              <a:t> </a:t>
            </a:r>
            <a:r>
              <a:rPr lang="es" sz="1200" dirty="0">
                <a:solidFill>
                  <a:schemeClr val="dk1"/>
                </a:solidFill>
                <a:latin typeface="Leelawadee UI" panose="020B0502040204020203" pitchFamily="34" charset="-34"/>
                <a:cs typeface="Leelawadee UI" panose="020B0502040204020203" pitchFamily="34" charset="-34"/>
              </a:rPr>
              <a:t>only during this 8-month campaign</a:t>
            </a:r>
            <a:endParaRPr dirty="0">
              <a:latin typeface="Leelawadee UI" panose="020B0502040204020203" pitchFamily="34" charset="-34"/>
              <a:cs typeface="Leelawadee UI" panose="020B0502040204020203" pitchFamily="34" charset="-34"/>
            </a:endParaRPr>
          </a:p>
        </p:txBody>
      </p:sp>
      <p:pic>
        <p:nvPicPr>
          <p:cNvPr id="208" name="Google Shape;208;p18"/>
          <p:cNvPicPr preferRelativeResize="0"/>
          <p:nvPr/>
        </p:nvPicPr>
        <p:blipFill>
          <a:blip r:embed="rId8">
            <a:alphaModFix/>
          </a:blip>
          <a:stretch>
            <a:fillRect/>
          </a:stretch>
        </p:blipFill>
        <p:spPr>
          <a:xfrm>
            <a:off x="3858993" y="761147"/>
            <a:ext cx="3213909" cy="2685125"/>
          </a:xfrm>
          <a:prstGeom prst="rect">
            <a:avLst/>
          </a:prstGeom>
          <a:noFill/>
          <a:ln>
            <a:noFill/>
          </a:ln>
        </p:spPr>
      </p:pic>
      <p:sp>
        <p:nvSpPr>
          <p:cNvPr id="209" name="Google Shape;209;p18"/>
          <p:cNvSpPr txBox="1"/>
          <p:nvPr/>
        </p:nvSpPr>
        <p:spPr>
          <a:xfrm>
            <a:off x="4151952" y="4428270"/>
            <a:ext cx="58419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s" sz="1200" dirty="0">
                <a:solidFill>
                  <a:schemeClr val="dk1"/>
                </a:solidFill>
                <a:latin typeface="Leelawadee UI" panose="020B0502040204020203" pitchFamily="34" charset="-34"/>
                <a:cs typeface="Leelawadee UI" panose="020B0502040204020203" pitchFamily="34" charset="-34"/>
              </a:rPr>
              <a:t>Residential heating, power plants, traffic</a:t>
            </a:r>
            <a:endParaRPr dirty="0">
              <a:latin typeface="Leelawadee UI" panose="020B0502040204020203" pitchFamily="34" charset="-34"/>
              <a:cs typeface="Leelawadee UI" panose="020B0502040204020203" pitchFamily="34" charset="-34"/>
            </a:endParaRPr>
          </a:p>
        </p:txBody>
      </p:sp>
      <p:sp>
        <p:nvSpPr>
          <p:cNvPr id="2" name="Slide Number Placeholder 1">
            <a:extLst>
              <a:ext uri="{FF2B5EF4-FFF2-40B4-BE49-F238E27FC236}">
                <a16:creationId xmlns:a16="http://schemas.microsoft.com/office/drawing/2014/main" id="{EAFA8905-FBD1-45B2-89F9-13266838134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6</a:t>
            </a:fld>
            <a:endParaRPr lang="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 grpId="0"/>
      <p:bldP spid="207" grpId="0"/>
      <p:bldP spid="20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pic>
        <p:nvPicPr>
          <p:cNvPr id="214" name="Google Shape;214;p19"/>
          <p:cNvPicPr preferRelativeResize="0"/>
          <p:nvPr/>
        </p:nvPicPr>
        <p:blipFill>
          <a:blip r:embed="rId3">
            <a:alphaModFix/>
          </a:blip>
          <a:stretch>
            <a:fillRect/>
          </a:stretch>
        </p:blipFill>
        <p:spPr>
          <a:xfrm>
            <a:off x="3913357" y="1104825"/>
            <a:ext cx="3291334" cy="3778384"/>
          </a:xfrm>
          <a:prstGeom prst="rect">
            <a:avLst/>
          </a:prstGeom>
          <a:noFill/>
          <a:ln>
            <a:noFill/>
          </a:ln>
        </p:spPr>
      </p:pic>
      <p:sp>
        <p:nvSpPr>
          <p:cNvPr id="215" name="Google Shape;215;p19"/>
          <p:cNvSpPr txBox="1">
            <a:spLocks noGrp="1"/>
          </p:cNvSpPr>
          <p:nvPr>
            <p:ph type="title"/>
          </p:nvPr>
        </p:nvSpPr>
        <p:spPr>
          <a:xfrm>
            <a:off x="143997" y="98717"/>
            <a:ext cx="5558455"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s" sz="2120" dirty="0">
                <a:latin typeface="Leelawadee UI Semilight" panose="020B0402040204020203" pitchFamily="34" charset="-34"/>
                <a:cs typeface="Leelawadee UI Semilight" panose="020B0402040204020203" pitchFamily="34" charset="-34"/>
              </a:rPr>
              <a:t>How to do </a:t>
            </a:r>
            <a:r>
              <a:rPr lang="es" sz="2120" dirty="0">
                <a:solidFill>
                  <a:srgbClr val="003399"/>
                </a:solidFill>
                <a:latin typeface="Leelawadee UI Semilight" panose="020B0402040204020203" pitchFamily="34" charset="-34"/>
                <a:cs typeface="Leelawadee UI Semilight" panose="020B0402040204020203" pitchFamily="34" charset="-34"/>
              </a:rPr>
              <a:t>source apportionment</a:t>
            </a:r>
            <a:r>
              <a:rPr lang="es" sz="2120" dirty="0">
                <a:latin typeface="Leelawadee UI Semilight" panose="020B0402040204020203" pitchFamily="34" charset="-34"/>
                <a:cs typeface="Leelawadee UI Semilight" panose="020B0402040204020203" pitchFamily="34" charset="-34"/>
              </a:rPr>
              <a:t>?</a:t>
            </a:r>
            <a:endParaRPr sz="2120" dirty="0">
              <a:latin typeface="Leelawadee UI Semilight" panose="020B0402040204020203" pitchFamily="34" charset="-34"/>
              <a:cs typeface="Leelawadee UI Semilight" panose="020B0402040204020203" pitchFamily="34" charset="-34"/>
            </a:endParaRPr>
          </a:p>
        </p:txBody>
      </p:sp>
      <p:sp>
        <p:nvSpPr>
          <p:cNvPr id="216" name="Google Shape;216;p19"/>
          <p:cNvSpPr txBox="1"/>
          <p:nvPr/>
        </p:nvSpPr>
        <p:spPr>
          <a:xfrm>
            <a:off x="221725" y="639077"/>
            <a:ext cx="2701500" cy="52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500" u="sng" dirty="0">
                <a:solidFill>
                  <a:schemeClr val="dk1"/>
                </a:solidFill>
                <a:latin typeface="Leelawadee UI" panose="020B0502040204020203" pitchFamily="34" charset="-34"/>
                <a:cs typeface="Leelawadee UI" panose="020B0502040204020203" pitchFamily="34" charset="-34"/>
              </a:rPr>
              <a:t>Short answer:</a:t>
            </a:r>
            <a:endParaRPr sz="1500" u="sng" dirty="0">
              <a:solidFill>
                <a:schemeClr val="dk1"/>
              </a:solidFill>
              <a:latin typeface="Leelawadee UI" panose="020B0502040204020203" pitchFamily="34" charset="-34"/>
              <a:cs typeface="Leelawadee UI" panose="020B0502040204020203" pitchFamily="34" charset="-34"/>
            </a:endParaRPr>
          </a:p>
        </p:txBody>
      </p:sp>
      <p:sp>
        <p:nvSpPr>
          <p:cNvPr id="217" name="Google Shape;217;p19"/>
          <p:cNvSpPr txBox="1"/>
          <p:nvPr/>
        </p:nvSpPr>
        <p:spPr>
          <a:xfrm>
            <a:off x="3972893" y="639077"/>
            <a:ext cx="2701500" cy="52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500" u="sng" dirty="0">
                <a:solidFill>
                  <a:schemeClr val="dk1"/>
                </a:solidFill>
                <a:latin typeface="Leelawadee UI" panose="020B0502040204020203" pitchFamily="34" charset="-34"/>
                <a:cs typeface="Leelawadee UI" panose="020B0502040204020203" pitchFamily="34" charset="-34"/>
              </a:rPr>
              <a:t>Long answer:</a:t>
            </a:r>
            <a:endParaRPr sz="1500" u="sng" dirty="0">
              <a:solidFill>
                <a:schemeClr val="dk1"/>
              </a:solidFill>
              <a:latin typeface="Leelawadee UI" panose="020B0502040204020203" pitchFamily="34" charset="-34"/>
              <a:cs typeface="Leelawadee UI" panose="020B0502040204020203" pitchFamily="34" charset="-34"/>
            </a:endParaRPr>
          </a:p>
        </p:txBody>
      </p:sp>
      <p:sp>
        <p:nvSpPr>
          <p:cNvPr id="218" name="Google Shape;218;p19"/>
          <p:cNvSpPr txBox="1"/>
          <p:nvPr/>
        </p:nvSpPr>
        <p:spPr>
          <a:xfrm>
            <a:off x="221725" y="1211745"/>
            <a:ext cx="3747900" cy="52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500" b="1" dirty="0">
                <a:solidFill>
                  <a:schemeClr val="dk1"/>
                </a:solidFill>
                <a:latin typeface="Leelawadee UI" panose="020B0502040204020203" pitchFamily="34" charset="-34"/>
                <a:cs typeface="Leelawadee UI" panose="020B0502040204020203" pitchFamily="34" charset="-34"/>
              </a:rPr>
              <a:t>Positive Matrix Factorisation (PMF)</a:t>
            </a:r>
            <a:endParaRPr sz="1500" b="1" dirty="0">
              <a:solidFill>
                <a:schemeClr val="dk1"/>
              </a:solidFill>
              <a:latin typeface="Leelawadee UI" panose="020B0502040204020203" pitchFamily="34" charset="-34"/>
              <a:cs typeface="Leelawadee UI" panose="020B0502040204020203" pitchFamily="34" charset="-34"/>
            </a:endParaRPr>
          </a:p>
        </p:txBody>
      </p:sp>
      <p:sp>
        <p:nvSpPr>
          <p:cNvPr id="219" name="Google Shape;219;p19"/>
          <p:cNvSpPr txBox="1"/>
          <p:nvPr/>
        </p:nvSpPr>
        <p:spPr>
          <a:xfrm>
            <a:off x="5323643" y="4775507"/>
            <a:ext cx="2475900" cy="2154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dirty="0">
                <a:solidFill>
                  <a:schemeClr val="dk2"/>
                </a:solidFill>
                <a:latin typeface="Leelawadee UI" panose="020B0502040204020203" pitchFamily="34" charset="-34"/>
                <a:cs typeface="Leelawadee UI" panose="020B0502040204020203" pitchFamily="34" charset="-34"/>
              </a:rPr>
              <a:t>Oshakbayeva et al. (2026)</a:t>
            </a:r>
            <a:endParaRPr sz="1200" i="1" dirty="0">
              <a:solidFill>
                <a:schemeClr val="dk2"/>
              </a:solidFill>
              <a:latin typeface="Leelawadee UI" panose="020B0502040204020203" pitchFamily="34" charset="-34"/>
              <a:cs typeface="Leelawadee UI" panose="020B0502040204020203" pitchFamily="34" charset="-34"/>
            </a:endParaRPr>
          </a:p>
        </p:txBody>
      </p:sp>
      <p:sp>
        <p:nvSpPr>
          <p:cNvPr id="8" name="Google Shape;219;p19">
            <a:extLst>
              <a:ext uri="{FF2B5EF4-FFF2-40B4-BE49-F238E27FC236}">
                <a16:creationId xmlns:a16="http://schemas.microsoft.com/office/drawing/2014/main" id="{2BD60141-BED5-4E5D-A402-BA3428D11F37}"/>
              </a:ext>
            </a:extLst>
          </p:cNvPr>
          <p:cNvSpPr txBox="1"/>
          <p:nvPr/>
        </p:nvSpPr>
        <p:spPr>
          <a:xfrm>
            <a:off x="257409" y="1556153"/>
            <a:ext cx="2475900" cy="21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 sz="800" i="1" dirty="0">
                <a:solidFill>
                  <a:schemeClr val="dk2"/>
                </a:solidFill>
                <a:latin typeface="Leelawadee UI" panose="020B0502040204020203" pitchFamily="34" charset="-34"/>
                <a:cs typeface="Leelawadee UI" panose="020B0502040204020203" pitchFamily="34" charset="-34"/>
              </a:rPr>
              <a:t>Paatero and Tapper (1994)</a:t>
            </a:r>
            <a:endParaRPr sz="1200" i="1" dirty="0">
              <a:solidFill>
                <a:schemeClr val="dk2"/>
              </a:solidFill>
              <a:latin typeface="Leelawadee UI" panose="020B0502040204020203" pitchFamily="34" charset="-34"/>
              <a:cs typeface="Leelawadee UI" panose="020B0502040204020203" pitchFamily="34" charset="-34"/>
            </a:endParaRPr>
          </a:p>
        </p:txBody>
      </p:sp>
      <p:sp>
        <p:nvSpPr>
          <p:cNvPr id="3" name="Slide Number Placeholder 2">
            <a:extLst>
              <a:ext uri="{FF2B5EF4-FFF2-40B4-BE49-F238E27FC236}">
                <a16:creationId xmlns:a16="http://schemas.microsoft.com/office/drawing/2014/main" id="{1AF40215-DE0D-4C3E-B9F7-180554A8BD88}"/>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7</a:t>
            </a:fld>
            <a:endParaRPr lang="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 grpId="0"/>
      <p:bldP spid="2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grpSp>
        <p:nvGrpSpPr>
          <p:cNvPr id="245" name="Google Shape;245;p20"/>
          <p:cNvGrpSpPr/>
          <p:nvPr/>
        </p:nvGrpSpPr>
        <p:grpSpPr>
          <a:xfrm>
            <a:off x="7100183" y="599173"/>
            <a:ext cx="1618722" cy="1606890"/>
            <a:chOff x="6452586" y="1766888"/>
            <a:chExt cx="2038950" cy="1920968"/>
          </a:xfrm>
        </p:grpSpPr>
        <p:pic>
          <p:nvPicPr>
            <p:cNvPr id="246" name="Google Shape;246;p20"/>
            <p:cNvPicPr preferRelativeResize="0"/>
            <p:nvPr/>
          </p:nvPicPr>
          <p:blipFill rotWithShape="1">
            <a:blip r:embed="rId3">
              <a:alphaModFix/>
            </a:blip>
            <a:srcRect l="66022" t="2294" r="3643" b="53923"/>
            <a:stretch/>
          </p:blipFill>
          <p:spPr>
            <a:xfrm>
              <a:off x="6562470" y="1861042"/>
              <a:ext cx="1929066" cy="1780606"/>
            </a:xfrm>
            <a:prstGeom prst="rect">
              <a:avLst/>
            </a:prstGeom>
            <a:noFill/>
            <a:ln>
              <a:noFill/>
            </a:ln>
          </p:spPr>
        </p:pic>
        <p:pic>
          <p:nvPicPr>
            <p:cNvPr id="247" name="Google Shape;247;p20"/>
            <p:cNvPicPr preferRelativeResize="0"/>
            <p:nvPr/>
          </p:nvPicPr>
          <p:blipFill rotWithShape="1">
            <a:blip r:embed="rId3">
              <a:alphaModFix/>
            </a:blip>
            <a:srcRect l="3317" r="93675" b="52879"/>
            <a:stretch/>
          </p:blipFill>
          <p:spPr>
            <a:xfrm>
              <a:off x="6452586" y="1766888"/>
              <a:ext cx="207994" cy="1920968"/>
            </a:xfrm>
            <a:prstGeom prst="rect">
              <a:avLst/>
            </a:prstGeom>
            <a:noFill/>
            <a:ln>
              <a:noFill/>
            </a:ln>
          </p:spPr>
        </p:pic>
      </p:grpSp>
      <p:sp>
        <p:nvSpPr>
          <p:cNvPr id="248" name="Google Shape;248;p20"/>
          <p:cNvSpPr txBox="1"/>
          <p:nvPr/>
        </p:nvSpPr>
        <p:spPr>
          <a:xfrm>
            <a:off x="155884" y="111773"/>
            <a:ext cx="5762400" cy="420000"/>
          </a:xfrm>
          <a:prstGeom prst="rect">
            <a:avLst/>
          </a:prstGeom>
          <a:noFill/>
          <a:ln>
            <a:noFill/>
          </a:ln>
        </p:spPr>
        <p:txBody>
          <a:bodyPr spcFirstLastPara="1" wrap="square" lIns="68575" tIns="34275" rIns="68575" bIns="34275" anchor="ctr" anchorCtr="0">
            <a:normAutofit/>
          </a:bodyPr>
          <a:lstStyle/>
          <a:p>
            <a:pPr marL="0" marR="0" lvl="0" indent="0" algn="l" rtl="0">
              <a:lnSpc>
                <a:spcPct val="90000"/>
              </a:lnSpc>
              <a:spcBef>
                <a:spcPts val="0"/>
              </a:spcBef>
              <a:spcAft>
                <a:spcPts val="0"/>
              </a:spcAft>
              <a:buNone/>
            </a:pPr>
            <a:r>
              <a:rPr lang="es" sz="1500" b="1" dirty="0">
                <a:solidFill>
                  <a:srgbClr val="003399"/>
                </a:solidFill>
                <a:latin typeface="Leelawadee UI Semilight" panose="020B0402040204020203" pitchFamily="34" charset="-34"/>
                <a:cs typeface="Leelawadee UI Semilight" panose="020B0402040204020203" pitchFamily="34" charset="-34"/>
                <a:sym typeface="Arial"/>
              </a:rPr>
              <a:t>Bayesian Autocorrelated Matrix Factorisation </a:t>
            </a:r>
            <a:r>
              <a:rPr lang="es" sz="1500" b="1" dirty="0">
                <a:solidFill>
                  <a:schemeClr val="tx1"/>
                </a:solidFill>
                <a:latin typeface="Leelawadee UI Semilight" panose="020B0402040204020203" pitchFamily="34" charset="-34"/>
                <a:cs typeface="Leelawadee UI Semilight" panose="020B0402040204020203" pitchFamily="34" charset="-34"/>
                <a:sym typeface="Arial"/>
              </a:rPr>
              <a:t>(BAMF)</a:t>
            </a:r>
            <a:endParaRPr sz="1100" dirty="0">
              <a:solidFill>
                <a:schemeClr val="tx1"/>
              </a:solidFill>
              <a:latin typeface="Leelawadee UI Semilight" panose="020B0402040204020203" pitchFamily="34" charset="-34"/>
              <a:cs typeface="Leelawadee UI Semilight" panose="020B0402040204020203" pitchFamily="34" charset="-34"/>
            </a:endParaRPr>
          </a:p>
        </p:txBody>
      </p:sp>
      <p:sp>
        <p:nvSpPr>
          <p:cNvPr id="249" name="Google Shape;249;p20"/>
          <p:cNvSpPr txBox="1"/>
          <p:nvPr/>
        </p:nvSpPr>
        <p:spPr>
          <a:xfrm>
            <a:off x="425196" y="699516"/>
            <a:ext cx="3134100" cy="4848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2700" b="1" dirty="0">
                <a:solidFill>
                  <a:schemeClr val="dk1"/>
                </a:solidFill>
                <a:latin typeface="Leelawadee UI" panose="020B0502040204020203" pitchFamily="34" charset="-34"/>
                <a:cs typeface="Leelawadee UI" panose="020B0502040204020203" pitchFamily="34" charset="-34"/>
                <a:sym typeface="Arial"/>
              </a:rPr>
              <a:t>X = G · F + E</a:t>
            </a:r>
            <a:endParaRPr sz="1100" dirty="0">
              <a:latin typeface="Leelawadee UI" panose="020B0502040204020203" pitchFamily="34" charset="-34"/>
              <a:cs typeface="Leelawadee UI" panose="020B0502040204020203" pitchFamily="34" charset="-34"/>
            </a:endParaRPr>
          </a:p>
        </p:txBody>
      </p:sp>
      <p:pic>
        <p:nvPicPr>
          <p:cNvPr id="250" name="Google Shape;250;p20"/>
          <p:cNvPicPr preferRelativeResize="0"/>
          <p:nvPr/>
        </p:nvPicPr>
        <p:blipFill rotWithShape="1">
          <a:blip r:embed="rId4">
            <a:alphaModFix/>
          </a:blip>
          <a:srcRect/>
          <a:stretch/>
        </p:blipFill>
        <p:spPr>
          <a:xfrm>
            <a:off x="812132" y="1352098"/>
            <a:ext cx="581066" cy="581066"/>
          </a:xfrm>
          <a:prstGeom prst="rect">
            <a:avLst/>
          </a:prstGeom>
          <a:noFill/>
          <a:ln>
            <a:noFill/>
          </a:ln>
        </p:spPr>
      </p:pic>
      <p:pic>
        <p:nvPicPr>
          <p:cNvPr id="251" name="Google Shape;251;p20"/>
          <p:cNvPicPr preferRelativeResize="0"/>
          <p:nvPr/>
        </p:nvPicPr>
        <p:blipFill rotWithShape="1">
          <a:blip r:embed="rId4">
            <a:alphaModFix/>
          </a:blip>
          <a:srcRect/>
          <a:stretch/>
        </p:blipFill>
        <p:spPr>
          <a:xfrm>
            <a:off x="812132" y="1972283"/>
            <a:ext cx="581066" cy="581066"/>
          </a:xfrm>
          <a:prstGeom prst="rect">
            <a:avLst/>
          </a:prstGeom>
          <a:noFill/>
          <a:ln>
            <a:noFill/>
          </a:ln>
        </p:spPr>
      </p:pic>
      <p:sp>
        <p:nvSpPr>
          <p:cNvPr id="252" name="Google Shape;252;p20"/>
          <p:cNvSpPr txBox="1"/>
          <p:nvPr/>
        </p:nvSpPr>
        <p:spPr>
          <a:xfrm>
            <a:off x="1606216" y="1456397"/>
            <a:ext cx="2505000" cy="3462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800" b="1">
                <a:solidFill>
                  <a:schemeClr val="dk1"/>
                </a:solidFill>
                <a:latin typeface="Leelawadee UI" panose="020B0502040204020203" pitchFamily="34" charset="-34"/>
                <a:cs typeface="Leelawadee UI" panose="020B0502040204020203" pitchFamily="34" charset="-34"/>
                <a:sym typeface="Arial"/>
              </a:rPr>
              <a:t>Autocorrelation term</a:t>
            </a:r>
            <a:endParaRPr sz="1100">
              <a:latin typeface="Leelawadee UI" panose="020B0502040204020203" pitchFamily="34" charset="-34"/>
              <a:cs typeface="Leelawadee UI" panose="020B0502040204020203" pitchFamily="34" charset="-34"/>
            </a:endParaRPr>
          </a:p>
        </p:txBody>
      </p:sp>
      <p:sp>
        <p:nvSpPr>
          <p:cNvPr id="253" name="Google Shape;253;p20"/>
          <p:cNvSpPr txBox="1"/>
          <p:nvPr/>
        </p:nvSpPr>
        <p:spPr>
          <a:xfrm>
            <a:off x="1555683" y="2089693"/>
            <a:ext cx="2505000" cy="3462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800" b="1" dirty="0">
                <a:solidFill>
                  <a:srgbClr val="003399"/>
                </a:solidFill>
                <a:latin typeface="Leelawadee UI" panose="020B0502040204020203" pitchFamily="34" charset="-34"/>
                <a:cs typeface="Leelawadee UI" panose="020B0502040204020203" pitchFamily="34" charset="-34"/>
                <a:sym typeface="Arial"/>
              </a:rPr>
              <a:t>Sparsity</a:t>
            </a:r>
            <a:r>
              <a:rPr lang="es" sz="1800" b="1" dirty="0">
                <a:solidFill>
                  <a:schemeClr val="dk1"/>
                </a:solidFill>
                <a:latin typeface="Leelawadee UI" panose="020B0502040204020203" pitchFamily="34" charset="-34"/>
                <a:cs typeface="Leelawadee UI" panose="020B0502040204020203" pitchFamily="34" charset="-34"/>
                <a:sym typeface="Arial"/>
              </a:rPr>
              <a:t> in profiles</a:t>
            </a:r>
            <a:endParaRPr sz="1100" dirty="0">
              <a:latin typeface="Leelawadee UI" panose="020B0502040204020203" pitchFamily="34" charset="-34"/>
              <a:cs typeface="Leelawadee UI" panose="020B0502040204020203" pitchFamily="34" charset="-34"/>
            </a:endParaRPr>
          </a:p>
        </p:txBody>
      </p:sp>
      <p:sp>
        <p:nvSpPr>
          <p:cNvPr id="254" name="Google Shape;254;p20"/>
          <p:cNvSpPr txBox="1"/>
          <p:nvPr/>
        </p:nvSpPr>
        <p:spPr>
          <a:xfrm>
            <a:off x="2599543" y="813092"/>
            <a:ext cx="37851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400">
                <a:solidFill>
                  <a:schemeClr val="dk1"/>
                </a:solidFill>
                <a:latin typeface="Leelawadee UI" panose="020B0502040204020203" pitchFamily="34" charset="-34"/>
                <a:cs typeface="Leelawadee UI" panose="020B0502040204020203" pitchFamily="34" charset="-34"/>
                <a:sym typeface="Arial"/>
              </a:rPr>
              <a:t>Probabilistic ML approach</a:t>
            </a:r>
            <a:endParaRPr sz="1100">
              <a:latin typeface="Leelawadee UI" panose="020B0502040204020203" pitchFamily="34" charset="-34"/>
              <a:cs typeface="Leelawadee UI" panose="020B0502040204020203" pitchFamily="34" charset="-34"/>
            </a:endParaRPr>
          </a:p>
        </p:txBody>
      </p:sp>
      <p:sp>
        <p:nvSpPr>
          <p:cNvPr id="255" name="Google Shape;255;p20"/>
          <p:cNvSpPr txBox="1"/>
          <p:nvPr/>
        </p:nvSpPr>
        <p:spPr>
          <a:xfrm>
            <a:off x="2533850" y="1687229"/>
            <a:ext cx="2184600" cy="2385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100">
                <a:solidFill>
                  <a:schemeClr val="dk1"/>
                </a:solidFill>
                <a:latin typeface="Leelawadee UI" panose="020B0502040204020203" pitchFamily="34" charset="-34"/>
                <a:cs typeface="Leelawadee UI" panose="020B0502040204020203" pitchFamily="34" charset="-34"/>
                <a:sym typeface="Arial"/>
              </a:rPr>
              <a:t>Rusanen et al. (2025) </a:t>
            </a:r>
            <a:r>
              <a:rPr lang="es" sz="1100" i="1">
                <a:solidFill>
                  <a:schemeClr val="dk1"/>
                </a:solidFill>
                <a:latin typeface="Leelawadee UI" panose="020B0502040204020203" pitchFamily="34" charset="-34"/>
                <a:cs typeface="Leelawadee UI" panose="020B0502040204020203" pitchFamily="34" charset="-34"/>
                <a:sym typeface="Arial"/>
              </a:rPr>
              <a:t>AMT</a:t>
            </a:r>
            <a:endParaRPr sz="1100">
              <a:latin typeface="Leelawadee UI" panose="020B0502040204020203" pitchFamily="34" charset="-34"/>
              <a:cs typeface="Leelawadee UI" panose="020B0502040204020203" pitchFamily="34" charset="-34"/>
            </a:endParaRPr>
          </a:p>
        </p:txBody>
      </p:sp>
      <p:sp>
        <p:nvSpPr>
          <p:cNvPr id="256" name="Google Shape;256;p20"/>
          <p:cNvSpPr txBox="1"/>
          <p:nvPr/>
        </p:nvSpPr>
        <p:spPr>
          <a:xfrm>
            <a:off x="2533850" y="2322518"/>
            <a:ext cx="2184600" cy="2385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100">
                <a:solidFill>
                  <a:schemeClr val="dk1"/>
                </a:solidFill>
                <a:latin typeface="Leelawadee UI" panose="020B0502040204020203" pitchFamily="34" charset="-34"/>
                <a:cs typeface="Leelawadee UI" panose="020B0502040204020203" pitchFamily="34" charset="-34"/>
                <a:sym typeface="Arial"/>
              </a:rPr>
              <a:t>Via et al. (2026) </a:t>
            </a:r>
            <a:r>
              <a:rPr lang="es" sz="1100" i="1">
                <a:solidFill>
                  <a:schemeClr val="dk1"/>
                </a:solidFill>
                <a:latin typeface="Leelawadee UI" panose="020B0502040204020203" pitchFamily="34" charset="-34"/>
                <a:cs typeface="Leelawadee UI" panose="020B0502040204020203" pitchFamily="34" charset="-34"/>
                <a:sym typeface="Arial"/>
              </a:rPr>
              <a:t>AMT</a:t>
            </a:r>
            <a:endParaRPr sz="1100">
              <a:latin typeface="Leelawadee UI" panose="020B0502040204020203" pitchFamily="34" charset="-34"/>
              <a:cs typeface="Leelawadee UI" panose="020B0502040204020203" pitchFamily="34" charset="-34"/>
            </a:endParaRPr>
          </a:p>
        </p:txBody>
      </p:sp>
      <p:sp>
        <p:nvSpPr>
          <p:cNvPr id="257" name="Google Shape;257;p20"/>
          <p:cNvSpPr txBox="1"/>
          <p:nvPr/>
        </p:nvSpPr>
        <p:spPr>
          <a:xfrm rot="-5400000">
            <a:off x="6051843" y="963144"/>
            <a:ext cx="1681500" cy="2538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200">
                <a:solidFill>
                  <a:schemeClr val="dk1"/>
                </a:solidFill>
                <a:latin typeface="Leelawadee UI" panose="020B0502040204020203" pitchFamily="34" charset="-34"/>
                <a:cs typeface="Leelawadee UI" panose="020B0502040204020203" pitchFamily="34" charset="-34"/>
                <a:sym typeface="Arial"/>
              </a:rPr>
              <a:t>Autocorrelation</a:t>
            </a:r>
            <a:endParaRPr sz="1100">
              <a:latin typeface="Leelawadee UI" panose="020B0502040204020203" pitchFamily="34" charset="-34"/>
              <a:cs typeface="Leelawadee UI" panose="020B0502040204020203" pitchFamily="34" charset="-34"/>
            </a:endParaRPr>
          </a:p>
        </p:txBody>
      </p:sp>
      <p:sp>
        <p:nvSpPr>
          <p:cNvPr id="258" name="Google Shape;258;p20"/>
          <p:cNvSpPr txBox="1"/>
          <p:nvPr/>
        </p:nvSpPr>
        <p:spPr>
          <a:xfrm>
            <a:off x="7651001" y="2246006"/>
            <a:ext cx="1803900" cy="2538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200">
                <a:solidFill>
                  <a:schemeClr val="dk1"/>
                </a:solidFill>
                <a:latin typeface="Leelawadee UI" panose="020B0502040204020203" pitchFamily="34" charset="-34"/>
                <a:cs typeface="Leelawadee UI" panose="020B0502040204020203" pitchFamily="34" charset="-34"/>
                <a:sym typeface="Arial"/>
              </a:rPr>
              <a:t>Lag (h)</a:t>
            </a:r>
            <a:endParaRPr sz="1100">
              <a:latin typeface="Leelawadee UI" panose="020B0502040204020203" pitchFamily="34" charset="-34"/>
              <a:cs typeface="Leelawadee UI" panose="020B0502040204020203" pitchFamily="34" charset="-34"/>
            </a:endParaRPr>
          </a:p>
        </p:txBody>
      </p:sp>
      <p:sp>
        <p:nvSpPr>
          <p:cNvPr id="260" name="Google Shape;260;p20"/>
          <p:cNvSpPr txBox="1"/>
          <p:nvPr/>
        </p:nvSpPr>
        <p:spPr>
          <a:xfrm>
            <a:off x="1075234" y="2765096"/>
            <a:ext cx="2671800" cy="7158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400">
                <a:solidFill>
                  <a:schemeClr val="dk1"/>
                </a:solidFill>
                <a:latin typeface="Leelawadee UI" panose="020B0502040204020203" pitchFamily="34" charset="-34"/>
                <a:cs typeface="Leelawadee UI" panose="020B0502040204020203" pitchFamily="34" charset="-34"/>
                <a:sym typeface="Arial"/>
              </a:rPr>
              <a:t>Tried on:</a:t>
            </a:r>
            <a:endParaRPr sz="1100">
              <a:latin typeface="Leelawadee UI" panose="020B0502040204020203" pitchFamily="34" charset="-34"/>
              <a:cs typeface="Leelawadee UI" panose="020B0502040204020203" pitchFamily="34" charset="-34"/>
            </a:endParaRPr>
          </a:p>
          <a:p>
            <a:pPr marL="254000" marR="0" lvl="0" indent="-254000" algn="l" rtl="0">
              <a:spcBef>
                <a:spcPts val="0"/>
              </a:spcBef>
              <a:spcAft>
                <a:spcPts val="0"/>
              </a:spcAft>
              <a:buClr>
                <a:schemeClr val="dk1"/>
              </a:buClr>
              <a:buSzPts val="1400"/>
              <a:buFont typeface="Arial"/>
              <a:buAutoNum type="arabicPeriod"/>
            </a:pPr>
            <a:r>
              <a:rPr lang="es" sz="1400">
                <a:solidFill>
                  <a:schemeClr val="dk1"/>
                </a:solidFill>
                <a:latin typeface="Leelawadee UI" panose="020B0502040204020203" pitchFamily="34" charset="-34"/>
                <a:cs typeface="Leelawadee UI" panose="020B0502040204020203" pitchFamily="34" charset="-34"/>
                <a:sym typeface="Arial"/>
              </a:rPr>
              <a:t>Synthetic datasets</a:t>
            </a:r>
            <a:endParaRPr sz="1100">
              <a:latin typeface="Leelawadee UI" panose="020B0502040204020203" pitchFamily="34" charset="-34"/>
              <a:cs typeface="Leelawadee UI" panose="020B0502040204020203" pitchFamily="34" charset="-34"/>
            </a:endParaRPr>
          </a:p>
          <a:p>
            <a:pPr marL="254000" marR="0" lvl="0" indent="-254000" algn="l" rtl="0">
              <a:spcBef>
                <a:spcPts val="0"/>
              </a:spcBef>
              <a:spcAft>
                <a:spcPts val="0"/>
              </a:spcAft>
              <a:buClr>
                <a:schemeClr val="dk1"/>
              </a:buClr>
              <a:buSzPts val="1400"/>
              <a:buFont typeface="Arial"/>
              <a:buAutoNum type="arabicPeriod"/>
            </a:pPr>
            <a:r>
              <a:rPr lang="es" sz="1400">
                <a:solidFill>
                  <a:schemeClr val="dk1"/>
                </a:solidFill>
                <a:latin typeface="Leelawadee UI" panose="020B0502040204020203" pitchFamily="34" charset="-34"/>
                <a:cs typeface="Leelawadee UI" panose="020B0502040204020203" pitchFamily="34" charset="-34"/>
                <a:sym typeface="Arial"/>
              </a:rPr>
              <a:t>Real-world datasets </a:t>
            </a:r>
            <a:endParaRPr sz="1100">
              <a:latin typeface="Leelawadee UI" panose="020B0502040204020203" pitchFamily="34" charset="-34"/>
              <a:cs typeface="Leelawadee UI" panose="020B0502040204020203" pitchFamily="34" charset="-34"/>
            </a:endParaRPr>
          </a:p>
        </p:txBody>
      </p:sp>
      <p:sp>
        <p:nvSpPr>
          <p:cNvPr id="262" name="Google Shape;262;p20"/>
          <p:cNvSpPr txBox="1"/>
          <p:nvPr/>
        </p:nvSpPr>
        <p:spPr>
          <a:xfrm>
            <a:off x="4773889" y="799045"/>
            <a:ext cx="37851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400">
                <a:solidFill>
                  <a:schemeClr val="dk1"/>
                </a:solidFill>
                <a:latin typeface="Leelawadee UI" panose="020B0502040204020203" pitchFamily="34" charset="-34"/>
                <a:cs typeface="Leelawadee UI" panose="020B0502040204020203" pitchFamily="34" charset="-34"/>
                <a:sym typeface="Arial"/>
              </a:rPr>
              <a:t>Bayesian Inference</a:t>
            </a:r>
            <a:endParaRPr sz="1100">
              <a:latin typeface="Leelawadee UI" panose="020B0502040204020203" pitchFamily="34" charset="-34"/>
              <a:cs typeface="Leelawadee UI" panose="020B0502040204020203" pitchFamily="34" charset="-34"/>
            </a:endParaRPr>
          </a:p>
        </p:txBody>
      </p:sp>
      <p:sp>
        <p:nvSpPr>
          <p:cNvPr id="263" name="Google Shape;263;p20"/>
          <p:cNvSpPr txBox="1"/>
          <p:nvPr/>
        </p:nvSpPr>
        <p:spPr>
          <a:xfrm>
            <a:off x="7776972" y="710421"/>
            <a:ext cx="4572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400">
                <a:solidFill>
                  <a:srgbClr val="3A7D22"/>
                </a:solidFill>
                <a:latin typeface="Leelawadee UI" panose="020B0502040204020203" pitchFamily="34" charset="-34"/>
                <a:cs typeface="Leelawadee UI" panose="020B0502040204020203" pitchFamily="34" charset="-34"/>
                <a:sym typeface="Arial"/>
              </a:rPr>
              <a:t>OA</a:t>
            </a:r>
            <a:endParaRPr sz="1100">
              <a:latin typeface="Leelawadee UI" panose="020B0502040204020203" pitchFamily="34" charset="-34"/>
              <a:cs typeface="Leelawadee UI" panose="020B0502040204020203" pitchFamily="34" charset="-34"/>
            </a:endParaRPr>
          </a:p>
        </p:txBody>
      </p:sp>
      <p:sp>
        <p:nvSpPr>
          <p:cNvPr id="2" name="Slide Number Placeholder 1">
            <a:extLst>
              <a:ext uri="{FF2B5EF4-FFF2-40B4-BE49-F238E27FC236}">
                <a16:creationId xmlns:a16="http://schemas.microsoft.com/office/drawing/2014/main" id="{3D553B4C-2F6E-495E-B8EC-3AF504B03175}"/>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8</a:t>
            </a:fld>
            <a:endParaRPr lang="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5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5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5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6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5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5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5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EDF76BC-9954-46CF-A31B-12F53E4C584D}"/>
              </a:ext>
            </a:extLst>
          </p:cNvPr>
          <p:cNvSpPr txBox="1"/>
          <p:nvPr/>
        </p:nvSpPr>
        <p:spPr>
          <a:xfrm>
            <a:off x="163905" y="200708"/>
            <a:ext cx="3219452" cy="369332"/>
          </a:xfrm>
          <a:prstGeom prst="rect">
            <a:avLst/>
          </a:prstGeom>
          <a:noFill/>
        </p:spPr>
        <p:txBody>
          <a:bodyPr wrap="square" rtlCol="0">
            <a:spAutoFit/>
          </a:bodyPr>
          <a:lstStyle/>
          <a:p>
            <a:r>
              <a:rPr lang="es-ES" sz="1800" dirty="0">
                <a:latin typeface="Leelawadee UI" panose="020B0502040204020203" pitchFamily="34" charset="-34"/>
                <a:cs typeface="Leelawadee UI" panose="020B0502040204020203" pitchFamily="34" charset="-34"/>
              </a:rPr>
              <a:t>Step </a:t>
            </a:r>
            <a:r>
              <a:rPr lang="es-ES" sz="1800" dirty="0" err="1">
                <a:latin typeface="Leelawadee UI" panose="020B0502040204020203" pitchFamily="34" charset="-34"/>
                <a:cs typeface="Leelawadee UI" panose="020B0502040204020203" pitchFamily="34" charset="-34"/>
              </a:rPr>
              <a:t>further</a:t>
            </a:r>
            <a:r>
              <a:rPr lang="es-ES" sz="1800" dirty="0">
                <a:latin typeface="Leelawadee UI" panose="020B0502040204020203" pitchFamily="34" charset="-34"/>
                <a:cs typeface="Leelawadee UI" panose="020B0502040204020203" pitchFamily="34" charset="-34"/>
              </a:rPr>
              <a:t>: </a:t>
            </a:r>
            <a:r>
              <a:rPr lang="es-ES" sz="1800" b="1" dirty="0" err="1">
                <a:solidFill>
                  <a:srgbClr val="003399"/>
                </a:solidFill>
                <a:latin typeface="Leelawadee UI" panose="020B0502040204020203" pitchFamily="34" charset="-34"/>
                <a:cs typeface="Leelawadee UI" panose="020B0502040204020203" pitchFamily="34" charset="-34"/>
              </a:rPr>
              <a:t>Sparsity</a:t>
            </a:r>
            <a:endParaRPr lang="es-ES" sz="1800" b="1" dirty="0">
              <a:solidFill>
                <a:srgbClr val="003399"/>
              </a:solidFill>
              <a:latin typeface="Leelawadee UI" panose="020B0502040204020203" pitchFamily="34" charset="-34"/>
              <a:cs typeface="Leelawadee UI" panose="020B0502040204020203" pitchFamily="34" charset="-34"/>
            </a:endParaRPr>
          </a:p>
        </p:txBody>
      </p:sp>
      <p:sp>
        <p:nvSpPr>
          <p:cNvPr id="6" name="TextBox 5">
            <a:extLst>
              <a:ext uri="{FF2B5EF4-FFF2-40B4-BE49-F238E27FC236}">
                <a16:creationId xmlns:a16="http://schemas.microsoft.com/office/drawing/2014/main" id="{A0161B1E-5DAA-47A6-B0DF-4ECCF4289401}"/>
              </a:ext>
            </a:extLst>
          </p:cNvPr>
          <p:cNvSpPr txBox="1"/>
          <p:nvPr/>
        </p:nvSpPr>
        <p:spPr>
          <a:xfrm>
            <a:off x="456337" y="630289"/>
            <a:ext cx="5081912" cy="307777"/>
          </a:xfrm>
          <a:prstGeom prst="rect">
            <a:avLst/>
          </a:prstGeom>
          <a:noFill/>
        </p:spPr>
        <p:txBody>
          <a:bodyPr wrap="square">
            <a:spAutoFit/>
          </a:bodyPr>
          <a:lstStyle/>
          <a:p>
            <a:r>
              <a:rPr lang="en-US" b="1" i="1" dirty="0">
                <a:solidFill>
                  <a:srgbClr val="003399"/>
                </a:solidFill>
                <a:latin typeface="Leelawadee UI" panose="020B0502040204020203" pitchFamily="34" charset="-34"/>
                <a:cs typeface="Leelawadee UI" panose="020B0502040204020203" pitchFamily="34" charset="-34"/>
              </a:rPr>
              <a:t>Sparsity</a:t>
            </a:r>
            <a:r>
              <a:rPr lang="en-US" sz="1200" dirty="0">
                <a:latin typeface="Leelawadee UI" panose="020B0502040204020203" pitchFamily="34" charset="-34"/>
                <a:cs typeface="Leelawadee UI" panose="020B0502040204020203" pitchFamily="34" charset="-34"/>
              </a:rPr>
              <a:t> := with only few, scattered elements</a:t>
            </a:r>
          </a:p>
        </p:txBody>
      </p:sp>
      <p:pic>
        <p:nvPicPr>
          <p:cNvPr id="7" name="Picture 6">
            <a:extLst>
              <a:ext uri="{FF2B5EF4-FFF2-40B4-BE49-F238E27FC236}">
                <a16:creationId xmlns:a16="http://schemas.microsoft.com/office/drawing/2014/main" id="{CE882BC3-2BD3-4FEC-9E83-5BA2048ECCEB}"/>
              </a:ext>
            </a:extLst>
          </p:cNvPr>
          <p:cNvPicPr>
            <a:picLocks noChangeAspect="1"/>
          </p:cNvPicPr>
          <p:nvPr/>
        </p:nvPicPr>
        <p:blipFill rotWithShape="1">
          <a:blip r:embed="rId2"/>
          <a:srcRect b="5174"/>
          <a:stretch/>
        </p:blipFill>
        <p:spPr>
          <a:xfrm>
            <a:off x="117234" y="1039625"/>
            <a:ext cx="4793433" cy="2688801"/>
          </a:xfrm>
          <a:prstGeom prst="rect">
            <a:avLst/>
          </a:prstGeom>
        </p:spPr>
      </p:pic>
      <p:sp>
        <p:nvSpPr>
          <p:cNvPr id="8" name="Rectangle 7">
            <a:extLst>
              <a:ext uri="{FF2B5EF4-FFF2-40B4-BE49-F238E27FC236}">
                <a16:creationId xmlns:a16="http://schemas.microsoft.com/office/drawing/2014/main" id="{595017EB-D2D2-40B6-80E1-496BB60C2E36}"/>
              </a:ext>
            </a:extLst>
          </p:cNvPr>
          <p:cNvSpPr/>
          <p:nvPr/>
        </p:nvSpPr>
        <p:spPr>
          <a:xfrm>
            <a:off x="2369538" y="1924337"/>
            <a:ext cx="1218455" cy="214445"/>
          </a:xfrm>
          <a:prstGeom prst="rect">
            <a:avLst/>
          </a:prstGeom>
          <a:noFill/>
          <a:ln w="38100">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Leelawadee UI" panose="020B0502040204020203" pitchFamily="34" charset="-34"/>
              <a:cs typeface="Leelawadee UI" panose="020B0502040204020203" pitchFamily="34" charset="-34"/>
            </a:endParaRPr>
          </a:p>
        </p:txBody>
      </p:sp>
      <p:pic>
        <p:nvPicPr>
          <p:cNvPr id="9" name="Graphic 8" descr="Magnifying glass with solid fill">
            <a:extLst>
              <a:ext uri="{FF2B5EF4-FFF2-40B4-BE49-F238E27FC236}">
                <a16:creationId xmlns:a16="http://schemas.microsoft.com/office/drawing/2014/main" id="{6A2A8199-F919-4557-A1B2-243720678BB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328009" y="1837143"/>
            <a:ext cx="603278" cy="603278"/>
          </a:xfrm>
          <a:prstGeom prst="rect">
            <a:avLst/>
          </a:prstGeom>
        </p:spPr>
      </p:pic>
      <p:sp>
        <p:nvSpPr>
          <p:cNvPr id="10" name="Rectangle 9">
            <a:extLst>
              <a:ext uri="{FF2B5EF4-FFF2-40B4-BE49-F238E27FC236}">
                <a16:creationId xmlns:a16="http://schemas.microsoft.com/office/drawing/2014/main" id="{D6CA3E2C-4B62-41E9-AE83-205EE30613FA}"/>
              </a:ext>
            </a:extLst>
          </p:cNvPr>
          <p:cNvSpPr/>
          <p:nvPr/>
        </p:nvSpPr>
        <p:spPr>
          <a:xfrm>
            <a:off x="568191" y="3768430"/>
            <a:ext cx="3375221" cy="1340077"/>
          </a:xfrm>
          <a:prstGeom prst="rect">
            <a:avLst/>
          </a:prstGeom>
          <a:noFill/>
          <a:ln w="28575">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eelawadee UI" panose="020B0502040204020203" pitchFamily="34" charset="-34"/>
              <a:cs typeface="Leelawadee UI" panose="020B0502040204020203" pitchFamily="34" charset="-34"/>
            </a:endParaRPr>
          </a:p>
        </p:txBody>
      </p:sp>
      <p:pic>
        <p:nvPicPr>
          <p:cNvPr id="11" name="Picture 10">
            <a:extLst>
              <a:ext uri="{FF2B5EF4-FFF2-40B4-BE49-F238E27FC236}">
                <a16:creationId xmlns:a16="http://schemas.microsoft.com/office/drawing/2014/main" id="{1D0D0DE3-2986-4A05-BF36-F6D767DDF41D}"/>
              </a:ext>
            </a:extLst>
          </p:cNvPr>
          <p:cNvPicPr>
            <a:picLocks noChangeAspect="1"/>
          </p:cNvPicPr>
          <p:nvPr/>
        </p:nvPicPr>
        <p:blipFill>
          <a:blip r:embed="rId5"/>
          <a:stretch>
            <a:fillRect/>
          </a:stretch>
        </p:blipFill>
        <p:spPr>
          <a:xfrm>
            <a:off x="708823" y="3805695"/>
            <a:ext cx="3028604" cy="1286781"/>
          </a:xfrm>
          <a:prstGeom prst="rect">
            <a:avLst/>
          </a:prstGeom>
        </p:spPr>
      </p:pic>
      <p:cxnSp>
        <p:nvCxnSpPr>
          <p:cNvPr id="12" name="Straight Connector 11">
            <a:extLst>
              <a:ext uri="{FF2B5EF4-FFF2-40B4-BE49-F238E27FC236}">
                <a16:creationId xmlns:a16="http://schemas.microsoft.com/office/drawing/2014/main" id="{404C05F8-0B75-4E4C-ADE3-BA82C0870611}"/>
              </a:ext>
            </a:extLst>
          </p:cNvPr>
          <p:cNvCxnSpPr>
            <a:cxnSpLocks/>
          </p:cNvCxnSpPr>
          <p:nvPr/>
        </p:nvCxnSpPr>
        <p:spPr>
          <a:xfrm flipV="1">
            <a:off x="568191" y="2138782"/>
            <a:ext cx="1801347" cy="1613617"/>
          </a:xfrm>
          <a:prstGeom prst="line">
            <a:avLst/>
          </a:prstGeom>
          <a:ln w="38100">
            <a:solidFill>
              <a:srgbClr val="003399"/>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0ADFE4D-DE74-4B28-8B39-F4DC95562C7F}"/>
              </a:ext>
            </a:extLst>
          </p:cNvPr>
          <p:cNvCxnSpPr>
            <a:cxnSpLocks/>
          </p:cNvCxnSpPr>
          <p:nvPr/>
        </p:nvCxnSpPr>
        <p:spPr>
          <a:xfrm flipH="1" flipV="1">
            <a:off x="3585306" y="2138782"/>
            <a:ext cx="358106" cy="1626909"/>
          </a:xfrm>
          <a:prstGeom prst="line">
            <a:avLst/>
          </a:prstGeom>
          <a:ln w="38100">
            <a:solidFill>
              <a:srgbClr val="003399"/>
            </a:solidFill>
          </a:ln>
        </p:spPr>
        <p:style>
          <a:lnRef idx="1">
            <a:schemeClr val="accent1"/>
          </a:lnRef>
          <a:fillRef idx="0">
            <a:schemeClr val="accent1"/>
          </a:fillRef>
          <a:effectRef idx="0">
            <a:schemeClr val="accent1"/>
          </a:effectRef>
          <a:fontRef idx="minor">
            <a:schemeClr val="tx1"/>
          </a:fontRef>
        </p:style>
      </p:cxnSp>
      <p:sp>
        <p:nvSpPr>
          <p:cNvPr id="14" name="Arrow: Right 13">
            <a:extLst>
              <a:ext uri="{FF2B5EF4-FFF2-40B4-BE49-F238E27FC236}">
                <a16:creationId xmlns:a16="http://schemas.microsoft.com/office/drawing/2014/main" id="{B203546F-BC7E-4DA1-BE72-4084C3BEBBD4}"/>
              </a:ext>
            </a:extLst>
          </p:cNvPr>
          <p:cNvSpPr/>
          <p:nvPr/>
        </p:nvSpPr>
        <p:spPr>
          <a:xfrm rot="6177832">
            <a:off x="2919546" y="4454831"/>
            <a:ext cx="429993" cy="116760"/>
          </a:xfrm>
          <a:prstGeom prst="rightArrow">
            <a:avLst/>
          </a:prstGeom>
          <a:solidFill>
            <a:srgbClr val="003399"/>
          </a:solidFill>
          <a:ln>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eelawadee UI" panose="020B0502040204020203" pitchFamily="34" charset="-34"/>
              <a:cs typeface="Leelawadee UI" panose="020B0502040204020203" pitchFamily="34" charset="-34"/>
            </a:endParaRPr>
          </a:p>
        </p:txBody>
      </p:sp>
      <p:sp>
        <p:nvSpPr>
          <p:cNvPr id="15" name="Arrow: Right 14">
            <a:extLst>
              <a:ext uri="{FF2B5EF4-FFF2-40B4-BE49-F238E27FC236}">
                <a16:creationId xmlns:a16="http://schemas.microsoft.com/office/drawing/2014/main" id="{69B0CF05-C006-471A-99A6-C846A333B3AA}"/>
              </a:ext>
            </a:extLst>
          </p:cNvPr>
          <p:cNvSpPr/>
          <p:nvPr/>
        </p:nvSpPr>
        <p:spPr>
          <a:xfrm rot="6177832">
            <a:off x="3200110" y="4420485"/>
            <a:ext cx="429993" cy="116760"/>
          </a:xfrm>
          <a:prstGeom prst="rightArrow">
            <a:avLst/>
          </a:prstGeom>
          <a:solidFill>
            <a:srgbClr val="003399"/>
          </a:solidFill>
          <a:ln>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eelawadee UI" panose="020B0502040204020203" pitchFamily="34" charset="-34"/>
              <a:cs typeface="Leelawadee UI" panose="020B0502040204020203" pitchFamily="34" charset="-34"/>
            </a:endParaRPr>
          </a:p>
        </p:txBody>
      </p:sp>
      <p:sp>
        <p:nvSpPr>
          <p:cNvPr id="16" name="Arrow: Right 15">
            <a:extLst>
              <a:ext uri="{FF2B5EF4-FFF2-40B4-BE49-F238E27FC236}">
                <a16:creationId xmlns:a16="http://schemas.microsoft.com/office/drawing/2014/main" id="{A08F93A2-DC64-4C39-BF97-91346882212C}"/>
              </a:ext>
            </a:extLst>
          </p:cNvPr>
          <p:cNvSpPr/>
          <p:nvPr/>
        </p:nvSpPr>
        <p:spPr>
          <a:xfrm rot="6177832">
            <a:off x="1268531" y="4454831"/>
            <a:ext cx="429993" cy="116760"/>
          </a:xfrm>
          <a:prstGeom prst="rightArrow">
            <a:avLst/>
          </a:prstGeom>
          <a:solidFill>
            <a:srgbClr val="003399"/>
          </a:solidFill>
          <a:ln>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eelawadee UI" panose="020B0502040204020203" pitchFamily="34" charset="-34"/>
              <a:cs typeface="Leelawadee UI" panose="020B0502040204020203" pitchFamily="34" charset="-34"/>
            </a:endParaRPr>
          </a:p>
        </p:txBody>
      </p:sp>
      <p:sp>
        <p:nvSpPr>
          <p:cNvPr id="19" name="TextBox 18">
            <a:extLst>
              <a:ext uri="{FF2B5EF4-FFF2-40B4-BE49-F238E27FC236}">
                <a16:creationId xmlns:a16="http://schemas.microsoft.com/office/drawing/2014/main" id="{C2F15BEC-7EC3-424D-ADE8-252610FD2AA8}"/>
              </a:ext>
            </a:extLst>
          </p:cNvPr>
          <p:cNvSpPr txBox="1"/>
          <p:nvPr/>
        </p:nvSpPr>
        <p:spPr>
          <a:xfrm>
            <a:off x="4761032" y="542870"/>
            <a:ext cx="2838405" cy="261610"/>
          </a:xfrm>
          <a:prstGeom prst="rect">
            <a:avLst/>
          </a:prstGeom>
          <a:noFill/>
        </p:spPr>
        <p:txBody>
          <a:bodyPr wrap="square" rtlCol="0">
            <a:spAutoFit/>
          </a:bodyPr>
          <a:lstStyle/>
          <a:p>
            <a:r>
              <a:rPr lang="es-ES" sz="1100" dirty="0" err="1">
                <a:latin typeface="Leelawadee UI" panose="020B0502040204020203" pitchFamily="34" charset="-34"/>
                <a:cs typeface="Leelawadee UI" panose="020B0502040204020203" pitchFamily="34" charset="-34"/>
              </a:rPr>
              <a:t>To</a:t>
            </a:r>
            <a:r>
              <a:rPr lang="es-ES" sz="1100" dirty="0">
                <a:latin typeface="Leelawadee UI" panose="020B0502040204020203" pitchFamily="34" charset="-34"/>
                <a:cs typeface="Leelawadee UI" panose="020B0502040204020203" pitchFamily="34" charset="-34"/>
              </a:rPr>
              <a:t> </a:t>
            </a:r>
            <a:r>
              <a:rPr lang="es-ES" sz="1100" dirty="0" err="1">
                <a:latin typeface="Leelawadee UI" panose="020B0502040204020203" pitchFamily="34" charset="-34"/>
                <a:cs typeface="Leelawadee UI" panose="020B0502040204020203" pitchFamily="34" charset="-34"/>
              </a:rPr>
              <a:t>source</a:t>
            </a:r>
            <a:r>
              <a:rPr lang="es-ES" sz="1100" dirty="0">
                <a:latin typeface="Leelawadee UI" panose="020B0502040204020203" pitchFamily="34" charset="-34"/>
                <a:cs typeface="Leelawadee UI" panose="020B0502040204020203" pitchFamily="34" charset="-34"/>
              </a:rPr>
              <a:t> </a:t>
            </a:r>
            <a:r>
              <a:rPr lang="es-ES" sz="1100" dirty="0" err="1">
                <a:latin typeface="Leelawadee UI" panose="020B0502040204020203" pitchFamily="34" charset="-34"/>
                <a:cs typeface="Leelawadee UI" panose="020B0502040204020203" pitchFamily="34" charset="-34"/>
              </a:rPr>
              <a:t>apportionment</a:t>
            </a:r>
            <a:endParaRPr lang="en-US" sz="1100" dirty="0">
              <a:latin typeface="Leelawadee UI" panose="020B0502040204020203" pitchFamily="34" charset="-34"/>
              <a:cs typeface="Leelawadee UI" panose="020B0502040204020203" pitchFamily="34" charset="-34"/>
            </a:endParaRPr>
          </a:p>
        </p:txBody>
      </p:sp>
      <p:sp>
        <p:nvSpPr>
          <p:cNvPr id="20" name="Arrow: Right 19">
            <a:extLst>
              <a:ext uri="{FF2B5EF4-FFF2-40B4-BE49-F238E27FC236}">
                <a16:creationId xmlns:a16="http://schemas.microsoft.com/office/drawing/2014/main" id="{295AE782-5A01-4D93-A51A-5D0F95171228}"/>
              </a:ext>
            </a:extLst>
          </p:cNvPr>
          <p:cNvSpPr/>
          <p:nvPr/>
        </p:nvSpPr>
        <p:spPr>
          <a:xfrm>
            <a:off x="4976104" y="880663"/>
            <a:ext cx="1363112" cy="155058"/>
          </a:xfrm>
          <a:prstGeom prst="rightArrow">
            <a:avLst/>
          </a:prstGeom>
          <a:solidFill>
            <a:srgbClr val="003399"/>
          </a:solidFill>
          <a:ln w="38100">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latin typeface="Leelawadee UI" panose="020B0502040204020203" pitchFamily="34" charset="-34"/>
              <a:cs typeface="Leelawadee UI" panose="020B0502040204020203" pitchFamily="34" charset="-34"/>
            </a:endParaRPr>
          </a:p>
        </p:txBody>
      </p:sp>
      <p:sp>
        <p:nvSpPr>
          <p:cNvPr id="21" name="TextBox 20">
            <a:extLst>
              <a:ext uri="{FF2B5EF4-FFF2-40B4-BE49-F238E27FC236}">
                <a16:creationId xmlns:a16="http://schemas.microsoft.com/office/drawing/2014/main" id="{923F9152-9723-460A-B127-FBFA49E0453C}"/>
              </a:ext>
            </a:extLst>
          </p:cNvPr>
          <p:cNvSpPr txBox="1"/>
          <p:nvPr/>
        </p:nvSpPr>
        <p:spPr>
          <a:xfrm>
            <a:off x="6357403" y="781494"/>
            <a:ext cx="1924672" cy="369332"/>
          </a:xfrm>
          <a:prstGeom prst="rect">
            <a:avLst/>
          </a:prstGeom>
          <a:noFill/>
        </p:spPr>
        <p:txBody>
          <a:bodyPr wrap="square" rtlCol="0">
            <a:spAutoFit/>
          </a:bodyPr>
          <a:lstStyle/>
          <a:p>
            <a:r>
              <a:rPr lang="es-ES" sz="1800" b="1" dirty="0">
                <a:latin typeface="Leelawadee UI" panose="020B0502040204020203" pitchFamily="34" charset="-34"/>
                <a:cs typeface="Leelawadee UI" panose="020B0502040204020203" pitchFamily="34" charset="-34"/>
              </a:rPr>
              <a:t>BAMF + HS</a:t>
            </a:r>
            <a:endParaRPr lang="en-US" sz="1800" b="1" dirty="0">
              <a:latin typeface="Leelawadee UI" panose="020B0502040204020203" pitchFamily="34" charset="-34"/>
              <a:cs typeface="Leelawadee UI" panose="020B0502040204020203" pitchFamily="34" charset="-34"/>
            </a:endParaRPr>
          </a:p>
        </p:txBody>
      </p:sp>
      <p:sp>
        <p:nvSpPr>
          <p:cNvPr id="22" name="TextBox 21">
            <a:extLst>
              <a:ext uri="{FF2B5EF4-FFF2-40B4-BE49-F238E27FC236}">
                <a16:creationId xmlns:a16="http://schemas.microsoft.com/office/drawing/2014/main" id="{1518E4CF-C617-4E4D-9E25-AB2FE2481BE9}"/>
              </a:ext>
            </a:extLst>
          </p:cNvPr>
          <p:cNvSpPr txBox="1"/>
          <p:nvPr/>
        </p:nvSpPr>
        <p:spPr>
          <a:xfrm>
            <a:off x="6126434" y="1141995"/>
            <a:ext cx="1784299" cy="1346522"/>
          </a:xfrm>
          <a:prstGeom prst="rect">
            <a:avLst/>
          </a:prstGeom>
          <a:noFill/>
        </p:spPr>
        <p:txBody>
          <a:bodyPr wrap="square" rtlCol="0">
            <a:spAutoFit/>
          </a:bodyPr>
          <a:lstStyle/>
          <a:p>
            <a:pPr algn="ctr"/>
            <a:r>
              <a:rPr lang="es-ES" sz="1600" b="1" dirty="0" err="1">
                <a:solidFill>
                  <a:srgbClr val="003399"/>
                </a:solidFill>
                <a:latin typeface="Leelawadee UI" panose="020B0502040204020203" pitchFamily="34" charset="-34"/>
                <a:cs typeface="Leelawadee UI" panose="020B0502040204020203" pitchFamily="34" charset="-34"/>
              </a:rPr>
              <a:t>Sparsity</a:t>
            </a:r>
            <a:r>
              <a:rPr lang="es-ES" sz="1600" b="1" dirty="0">
                <a:solidFill>
                  <a:srgbClr val="003399"/>
                </a:solidFill>
                <a:latin typeface="Leelawadee UI" panose="020B0502040204020203" pitchFamily="34" charset="-34"/>
                <a:cs typeface="Leelawadee UI" panose="020B0502040204020203" pitchFamily="34" charset="-34"/>
              </a:rPr>
              <a:t> </a:t>
            </a:r>
            <a:r>
              <a:rPr lang="es-ES" sz="1600" b="1" dirty="0" err="1">
                <a:solidFill>
                  <a:srgbClr val="003399"/>
                </a:solidFill>
                <a:latin typeface="Leelawadee UI" panose="020B0502040204020203" pitchFamily="34" charset="-34"/>
                <a:cs typeface="Leelawadee UI" panose="020B0502040204020203" pitchFamily="34" charset="-34"/>
              </a:rPr>
              <a:t>term</a:t>
            </a:r>
            <a:endParaRPr lang="es-ES" sz="1600" b="1" dirty="0">
              <a:solidFill>
                <a:srgbClr val="003399"/>
              </a:solidFill>
              <a:latin typeface="Leelawadee UI" panose="020B0502040204020203" pitchFamily="34" charset="-34"/>
              <a:cs typeface="Leelawadee UI" panose="020B0502040204020203" pitchFamily="34" charset="-34"/>
            </a:endParaRPr>
          </a:p>
          <a:p>
            <a:pPr algn="ctr"/>
            <a:r>
              <a:rPr lang="es-ES" sz="1100" b="1" dirty="0">
                <a:solidFill>
                  <a:srgbClr val="003399"/>
                </a:solidFill>
                <a:latin typeface="Leelawadee UI" panose="020B0502040204020203" pitchFamily="34" charset="-34"/>
                <a:cs typeface="Leelawadee UI" panose="020B0502040204020203" pitchFamily="34" charset="-34"/>
              </a:rPr>
              <a:t>(</a:t>
            </a:r>
            <a:r>
              <a:rPr lang="es-ES" sz="1100" b="1" dirty="0" err="1">
                <a:solidFill>
                  <a:srgbClr val="003399"/>
                </a:solidFill>
                <a:latin typeface="Leelawadee UI" panose="020B0502040204020203" pitchFamily="34" charset="-34"/>
                <a:cs typeface="Leelawadee UI" panose="020B0502040204020203" pitchFamily="34" charset="-34"/>
              </a:rPr>
              <a:t>on</a:t>
            </a:r>
            <a:r>
              <a:rPr lang="es-ES" sz="1100" b="1" dirty="0">
                <a:solidFill>
                  <a:srgbClr val="003399"/>
                </a:solidFill>
                <a:latin typeface="Leelawadee UI" panose="020B0502040204020203" pitchFamily="34" charset="-34"/>
                <a:cs typeface="Leelawadee UI" panose="020B0502040204020203" pitchFamily="34" charset="-34"/>
              </a:rPr>
              <a:t> F)</a:t>
            </a:r>
          </a:p>
          <a:p>
            <a:pPr algn="ctr"/>
            <a:r>
              <a:rPr lang="es-ES" sz="1100" dirty="0">
                <a:latin typeface="Leelawadee UI" panose="020B0502040204020203" pitchFamily="34" charset="-34"/>
                <a:cs typeface="Leelawadee UI" panose="020B0502040204020203" pitchFamily="34" charset="-34"/>
              </a:rPr>
              <a:t>+</a:t>
            </a:r>
            <a:r>
              <a:rPr lang="es-ES" sz="1050" dirty="0">
                <a:solidFill>
                  <a:schemeClr val="accent4">
                    <a:lumMod val="50000"/>
                  </a:schemeClr>
                </a:solidFill>
                <a:latin typeface="Leelawadee UI" panose="020B0502040204020203" pitchFamily="34" charset="-34"/>
                <a:cs typeface="Leelawadee UI" panose="020B0502040204020203" pitchFamily="34" charset="-34"/>
              </a:rPr>
              <a:t> </a:t>
            </a:r>
          </a:p>
          <a:p>
            <a:pPr algn="ctr"/>
            <a:r>
              <a:rPr lang="es-ES" sz="1100" dirty="0" err="1">
                <a:solidFill>
                  <a:srgbClr val="00B0F0"/>
                </a:solidFill>
                <a:latin typeface="Leelawadee UI" panose="020B0502040204020203" pitchFamily="34" charset="-34"/>
                <a:cs typeface="Leelawadee UI" panose="020B0502040204020203" pitchFamily="34" charset="-34"/>
              </a:rPr>
              <a:t>Autocorrelation</a:t>
            </a:r>
            <a:r>
              <a:rPr lang="es-ES" sz="1100" dirty="0">
                <a:solidFill>
                  <a:srgbClr val="00B0F0"/>
                </a:solidFill>
                <a:latin typeface="Leelawadee UI" panose="020B0502040204020203" pitchFamily="34" charset="-34"/>
                <a:cs typeface="Leelawadee UI" panose="020B0502040204020203" pitchFamily="34" charset="-34"/>
              </a:rPr>
              <a:t> </a:t>
            </a:r>
            <a:r>
              <a:rPr lang="es-ES" sz="1100" dirty="0" err="1">
                <a:solidFill>
                  <a:srgbClr val="00B0F0"/>
                </a:solidFill>
                <a:latin typeface="Leelawadee UI" panose="020B0502040204020203" pitchFamily="34" charset="-34"/>
                <a:cs typeface="Leelawadee UI" panose="020B0502040204020203" pitchFamily="34" charset="-34"/>
              </a:rPr>
              <a:t>term</a:t>
            </a:r>
            <a:endParaRPr lang="es-ES" sz="1100" dirty="0">
              <a:solidFill>
                <a:srgbClr val="00B0F0"/>
              </a:solidFill>
              <a:latin typeface="Leelawadee UI" panose="020B0502040204020203" pitchFamily="34" charset="-34"/>
              <a:cs typeface="Leelawadee UI" panose="020B0502040204020203" pitchFamily="34" charset="-34"/>
            </a:endParaRPr>
          </a:p>
          <a:p>
            <a:pPr algn="ctr"/>
            <a:r>
              <a:rPr lang="es-ES" sz="1050" dirty="0">
                <a:solidFill>
                  <a:srgbClr val="00B0F0"/>
                </a:solidFill>
                <a:latin typeface="Leelawadee UI" panose="020B0502040204020203" pitchFamily="34" charset="-34"/>
                <a:cs typeface="Leelawadee UI" panose="020B0502040204020203" pitchFamily="34" charset="-34"/>
              </a:rPr>
              <a:t>(</a:t>
            </a:r>
            <a:r>
              <a:rPr lang="es-ES" sz="1050" dirty="0" err="1">
                <a:solidFill>
                  <a:srgbClr val="00B0F0"/>
                </a:solidFill>
                <a:latin typeface="Leelawadee UI" panose="020B0502040204020203" pitchFamily="34" charset="-34"/>
                <a:cs typeface="Leelawadee UI" panose="020B0502040204020203" pitchFamily="34" charset="-34"/>
              </a:rPr>
              <a:t>on</a:t>
            </a:r>
            <a:r>
              <a:rPr lang="es-ES" sz="1050" dirty="0">
                <a:solidFill>
                  <a:srgbClr val="00B0F0"/>
                </a:solidFill>
                <a:latin typeface="Leelawadee UI" panose="020B0502040204020203" pitchFamily="34" charset="-34"/>
                <a:cs typeface="Leelawadee UI" panose="020B0502040204020203" pitchFamily="34" charset="-34"/>
              </a:rPr>
              <a:t> G)</a:t>
            </a:r>
          </a:p>
          <a:p>
            <a:pPr algn="ctr"/>
            <a:r>
              <a:rPr lang="es-ES" sz="1100" dirty="0">
                <a:latin typeface="Leelawadee UI" panose="020B0502040204020203" pitchFamily="34" charset="-34"/>
                <a:cs typeface="Leelawadee UI" panose="020B0502040204020203" pitchFamily="34" charset="-34"/>
              </a:rPr>
              <a:t>+</a:t>
            </a:r>
          </a:p>
          <a:p>
            <a:pPr algn="ctr"/>
            <a:r>
              <a:rPr lang="es-ES" sz="1100" dirty="0">
                <a:latin typeface="Leelawadee UI" panose="020B0502040204020203" pitchFamily="34" charset="-34"/>
                <a:cs typeface="Leelawadee UI" panose="020B0502040204020203" pitchFamily="34" charset="-34"/>
              </a:rPr>
              <a:t>X ≈ G*F</a:t>
            </a:r>
            <a:endParaRPr lang="en-US" sz="1100" dirty="0">
              <a:latin typeface="Leelawadee UI" panose="020B0502040204020203" pitchFamily="34" charset="-34"/>
              <a:cs typeface="Leelawadee UI" panose="020B0502040204020203" pitchFamily="34" charset="-34"/>
            </a:endParaRPr>
          </a:p>
        </p:txBody>
      </p:sp>
      <p:sp>
        <p:nvSpPr>
          <p:cNvPr id="23" name="TextBox 22">
            <a:extLst>
              <a:ext uri="{FF2B5EF4-FFF2-40B4-BE49-F238E27FC236}">
                <a16:creationId xmlns:a16="http://schemas.microsoft.com/office/drawing/2014/main" id="{D28F929A-77CF-4E47-BB1C-EB61C6846FC0}"/>
              </a:ext>
            </a:extLst>
          </p:cNvPr>
          <p:cNvSpPr txBox="1"/>
          <p:nvPr/>
        </p:nvSpPr>
        <p:spPr>
          <a:xfrm>
            <a:off x="8153221" y="1138325"/>
            <a:ext cx="1088704" cy="430887"/>
          </a:xfrm>
          <a:prstGeom prst="rect">
            <a:avLst/>
          </a:prstGeom>
          <a:noFill/>
        </p:spPr>
        <p:txBody>
          <a:bodyPr wrap="square" rtlCol="0">
            <a:spAutoFit/>
          </a:bodyPr>
          <a:lstStyle/>
          <a:p>
            <a:r>
              <a:rPr lang="es-ES" sz="1100" dirty="0" err="1">
                <a:latin typeface="Leelawadee UI" panose="020B0502040204020203" pitchFamily="34" charset="-34"/>
                <a:cs typeface="Leelawadee UI" panose="020B0502040204020203" pitchFamily="34" charset="-34"/>
              </a:rPr>
              <a:t>Bayesian</a:t>
            </a:r>
            <a:r>
              <a:rPr lang="es-ES" sz="1100" dirty="0">
                <a:latin typeface="Leelawadee UI" panose="020B0502040204020203" pitchFamily="34" charset="-34"/>
                <a:cs typeface="Leelawadee UI" panose="020B0502040204020203" pitchFamily="34" charset="-34"/>
              </a:rPr>
              <a:t> </a:t>
            </a:r>
            <a:r>
              <a:rPr lang="es-ES" sz="1100" dirty="0" err="1">
                <a:latin typeface="Leelawadee UI" panose="020B0502040204020203" pitchFamily="34" charset="-34"/>
                <a:cs typeface="Leelawadee UI" panose="020B0502040204020203" pitchFamily="34" charset="-34"/>
              </a:rPr>
              <a:t>formulation</a:t>
            </a:r>
            <a:endParaRPr lang="en-US" sz="1100" dirty="0">
              <a:latin typeface="Leelawadee UI" panose="020B0502040204020203" pitchFamily="34" charset="-34"/>
              <a:cs typeface="Leelawadee UI" panose="020B0502040204020203" pitchFamily="34" charset="-34"/>
            </a:endParaRPr>
          </a:p>
        </p:txBody>
      </p:sp>
      <p:sp>
        <p:nvSpPr>
          <p:cNvPr id="24" name="TextBox 23">
            <a:extLst>
              <a:ext uri="{FF2B5EF4-FFF2-40B4-BE49-F238E27FC236}">
                <a16:creationId xmlns:a16="http://schemas.microsoft.com/office/drawing/2014/main" id="{FA8F8BD7-B0DE-4AA6-AE7B-092D178E3CC2}"/>
              </a:ext>
            </a:extLst>
          </p:cNvPr>
          <p:cNvSpPr txBox="1"/>
          <p:nvPr/>
        </p:nvSpPr>
        <p:spPr>
          <a:xfrm>
            <a:off x="8080641" y="1718207"/>
            <a:ext cx="1233864" cy="261610"/>
          </a:xfrm>
          <a:prstGeom prst="rect">
            <a:avLst/>
          </a:prstGeom>
          <a:noFill/>
        </p:spPr>
        <p:txBody>
          <a:bodyPr wrap="square" rtlCol="0">
            <a:spAutoFit/>
          </a:bodyPr>
          <a:lstStyle/>
          <a:p>
            <a:r>
              <a:rPr lang="es-ES" sz="1100" dirty="0"/>
              <a:t>(</a:t>
            </a:r>
            <a:r>
              <a:rPr lang="es-ES" sz="1100" dirty="0" err="1"/>
              <a:t>Probabilistic</a:t>
            </a:r>
            <a:r>
              <a:rPr lang="es-ES" sz="1100" dirty="0"/>
              <a:t>)</a:t>
            </a:r>
            <a:endParaRPr lang="en-US" sz="1100" dirty="0"/>
          </a:p>
        </p:txBody>
      </p:sp>
      <p:sp>
        <p:nvSpPr>
          <p:cNvPr id="25" name="Right Brace 24">
            <a:extLst>
              <a:ext uri="{FF2B5EF4-FFF2-40B4-BE49-F238E27FC236}">
                <a16:creationId xmlns:a16="http://schemas.microsoft.com/office/drawing/2014/main" id="{E32CA1FA-70CF-4E79-A8BA-777C56C299CB}"/>
              </a:ext>
            </a:extLst>
          </p:cNvPr>
          <p:cNvSpPr/>
          <p:nvPr/>
        </p:nvSpPr>
        <p:spPr>
          <a:xfrm>
            <a:off x="7882687" y="1139199"/>
            <a:ext cx="316079" cy="943434"/>
          </a:xfrm>
          <a:prstGeom prst="rightBrace">
            <a:avLst>
              <a:gd name="adj1" fmla="val 52451"/>
              <a:gd name="adj2" fmla="val 46731"/>
            </a:avLst>
          </a:prstGeom>
          <a:noFill/>
          <a:ln w="28575">
            <a:solidFill>
              <a:srgbClr val="00339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100">
              <a:latin typeface="Leelawadee UI" panose="020B0502040204020203" pitchFamily="34" charset="-34"/>
              <a:cs typeface="Leelawadee UI" panose="020B0502040204020203" pitchFamily="34" charset="-34"/>
            </a:endParaRPr>
          </a:p>
        </p:txBody>
      </p:sp>
      <p:sp>
        <p:nvSpPr>
          <p:cNvPr id="26" name="TextBox 25">
            <a:extLst>
              <a:ext uri="{FF2B5EF4-FFF2-40B4-BE49-F238E27FC236}">
                <a16:creationId xmlns:a16="http://schemas.microsoft.com/office/drawing/2014/main" id="{6966FDBD-2897-4464-BC40-A8CCC6CA9A0D}"/>
              </a:ext>
            </a:extLst>
          </p:cNvPr>
          <p:cNvSpPr txBox="1"/>
          <p:nvPr/>
        </p:nvSpPr>
        <p:spPr>
          <a:xfrm>
            <a:off x="11789419" y="6412767"/>
            <a:ext cx="248783" cy="307777"/>
          </a:xfrm>
          <a:prstGeom prst="rect">
            <a:avLst/>
          </a:prstGeom>
          <a:noFill/>
        </p:spPr>
        <p:txBody>
          <a:bodyPr wrap="square" rtlCol="0">
            <a:spAutoFit/>
          </a:bodyPr>
          <a:lstStyle/>
          <a:p>
            <a:r>
              <a:rPr lang="es-ES" dirty="0"/>
              <a:t>2</a:t>
            </a:r>
            <a:endParaRPr lang="en-US" dirty="0"/>
          </a:p>
        </p:txBody>
      </p:sp>
      <p:sp>
        <p:nvSpPr>
          <p:cNvPr id="2" name="Slide Number Placeholder 1">
            <a:extLst>
              <a:ext uri="{FF2B5EF4-FFF2-40B4-BE49-F238E27FC236}">
                <a16:creationId xmlns:a16="http://schemas.microsoft.com/office/drawing/2014/main" id="{DF229A72-6DAF-40D5-AF75-09A55677E815}"/>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9</a:t>
            </a:fld>
            <a:endParaRPr lang="es"/>
          </a:p>
        </p:txBody>
      </p:sp>
    </p:spTree>
    <p:extLst>
      <p:ext uri="{BB962C8B-B14F-4D97-AF65-F5344CB8AC3E}">
        <p14:creationId xmlns:p14="http://schemas.microsoft.com/office/powerpoint/2010/main" val="1049800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2" grpId="0"/>
      <p:bldP spid="23" grpId="0"/>
      <p:bldP spid="24" grpId="0"/>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 name="Imagen 26">
            <a:extLst>
              <a:ext uri="{FF2B5EF4-FFF2-40B4-BE49-F238E27FC236}">
                <a16:creationId xmlns:a16="http://schemas.microsoft.com/office/drawing/2014/main" id="{757A7932-3AD2-4913-A08C-2468132A437E}"/>
              </a:ext>
            </a:extLst>
          </p:cNvPr>
          <p:cNvPicPr>
            <a:picLocks noChangeAspect="1"/>
          </p:cNvPicPr>
          <p:nvPr/>
        </p:nvPicPr>
        <p:blipFill>
          <a:blip r:embed="rId3">
            <a:clrChange>
              <a:clrFrom>
                <a:srgbClr val="FFFFFF"/>
              </a:clrFrom>
              <a:clrTo>
                <a:srgbClr val="FFFFFF">
                  <a:alpha val="0"/>
                </a:srgbClr>
              </a:clrTo>
            </a:clrChange>
            <a:grayscl/>
          </a:blip>
          <a:stretch>
            <a:fillRect/>
          </a:stretch>
        </p:blipFill>
        <p:spPr>
          <a:xfrm>
            <a:off x="4214149" y="2809514"/>
            <a:ext cx="4777611" cy="1516819"/>
          </a:xfrm>
          <a:prstGeom prst="rect">
            <a:avLst/>
          </a:prstGeom>
          <a:noFill/>
        </p:spPr>
      </p:pic>
      <p:sp>
        <p:nvSpPr>
          <p:cNvPr id="65" name="TextBox 64">
            <a:extLst>
              <a:ext uri="{FF2B5EF4-FFF2-40B4-BE49-F238E27FC236}">
                <a16:creationId xmlns:a16="http://schemas.microsoft.com/office/drawing/2014/main" id="{ECC436E9-3B80-4D7A-828E-5532A3C5EADB}"/>
              </a:ext>
            </a:extLst>
          </p:cNvPr>
          <p:cNvSpPr txBox="1"/>
          <p:nvPr/>
        </p:nvSpPr>
        <p:spPr>
          <a:xfrm>
            <a:off x="2951201" y="874122"/>
            <a:ext cx="1191332" cy="461665"/>
          </a:xfrm>
          <a:prstGeom prst="rect">
            <a:avLst/>
          </a:prstGeom>
          <a:noFill/>
        </p:spPr>
        <p:txBody>
          <a:bodyPr wrap="square" rtlCol="0">
            <a:spAutoFit/>
          </a:bodyPr>
          <a:lstStyle/>
          <a:p>
            <a:r>
              <a:rPr lang="es-ES" sz="2400" b="1" dirty="0">
                <a:latin typeface="Leelawadee UI" panose="020B0502040204020203" pitchFamily="34" charset="-34"/>
                <a:cs typeface="Leelawadee UI" panose="020B0502040204020203" pitchFamily="34" charset="-34"/>
              </a:rPr>
              <a:t>BAMF</a:t>
            </a:r>
            <a:endParaRPr lang="en-US" sz="2400" b="1" dirty="0">
              <a:latin typeface="Leelawadee UI" panose="020B0502040204020203" pitchFamily="34" charset="-34"/>
              <a:cs typeface="Leelawadee UI" panose="020B0502040204020203" pitchFamily="34" charset="-34"/>
            </a:endParaRPr>
          </a:p>
        </p:txBody>
      </p:sp>
      <p:pic>
        <p:nvPicPr>
          <p:cNvPr id="66" name="Imagen 23">
            <a:extLst>
              <a:ext uri="{FF2B5EF4-FFF2-40B4-BE49-F238E27FC236}">
                <a16:creationId xmlns:a16="http://schemas.microsoft.com/office/drawing/2014/main" id="{0FC4F063-2820-49F4-8165-E1DF6C1ECE88}"/>
              </a:ext>
            </a:extLst>
          </p:cNvPr>
          <p:cNvPicPr>
            <a:picLocks noChangeAspect="1"/>
          </p:cNvPicPr>
          <p:nvPr/>
        </p:nvPicPr>
        <p:blipFill>
          <a:blip r:embed="rId4">
            <a:clrChange>
              <a:clrFrom>
                <a:srgbClr val="FFFFFF"/>
              </a:clrFrom>
              <a:clrTo>
                <a:srgbClr val="FFFFFF">
                  <a:alpha val="0"/>
                </a:srgbClr>
              </a:clrTo>
            </a:clrChange>
            <a:grayscl/>
          </a:blip>
          <a:stretch>
            <a:fillRect/>
          </a:stretch>
        </p:blipFill>
        <p:spPr>
          <a:xfrm>
            <a:off x="4199861" y="791615"/>
            <a:ext cx="4864403" cy="1621468"/>
          </a:xfrm>
          <a:prstGeom prst="rect">
            <a:avLst/>
          </a:prstGeom>
        </p:spPr>
      </p:pic>
      <p:sp>
        <p:nvSpPr>
          <p:cNvPr id="72" name="TextBox 71">
            <a:extLst>
              <a:ext uri="{FF2B5EF4-FFF2-40B4-BE49-F238E27FC236}">
                <a16:creationId xmlns:a16="http://schemas.microsoft.com/office/drawing/2014/main" id="{FBEF2135-8B38-44F4-9EA2-CF9FC06FBE95}"/>
              </a:ext>
            </a:extLst>
          </p:cNvPr>
          <p:cNvSpPr txBox="1"/>
          <p:nvPr/>
        </p:nvSpPr>
        <p:spPr>
          <a:xfrm>
            <a:off x="3000908" y="1239623"/>
            <a:ext cx="1471668" cy="323165"/>
          </a:xfrm>
          <a:prstGeom prst="rect">
            <a:avLst/>
          </a:prstGeom>
          <a:noFill/>
        </p:spPr>
        <p:txBody>
          <a:bodyPr wrap="square" rtlCol="0">
            <a:spAutoFit/>
          </a:bodyPr>
          <a:lstStyle/>
          <a:p>
            <a:r>
              <a:rPr lang="es-ES" sz="1500" dirty="0">
                <a:latin typeface="Leelawadee UI" panose="020B0502040204020203" pitchFamily="34" charset="-34"/>
                <a:cs typeface="Leelawadee UI" panose="020B0502040204020203" pitchFamily="34" charset="-34"/>
              </a:rPr>
              <a:t>Regular profile</a:t>
            </a:r>
            <a:endParaRPr lang="en-US" sz="1500" dirty="0">
              <a:latin typeface="Leelawadee UI" panose="020B0502040204020203" pitchFamily="34" charset="-34"/>
              <a:cs typeface="Leelawadee UI" panose="020B0502040204020203" pitchFamily="34" charset="-34"/>
            </a:endParaRPr>
          </a:p>
        </p:txBody>
      </p:sp>
      <p:sp>
        <p:nvSpPr>
          <p:cNvPr id="73" name="TextBox 72">
            <a:extLst>
              <a:ext uri="{FF2B5EF4-FFF2-40B4-BE49-F238E27FC236}">
                <a16:creationId xmlns:a16="http://schemas.microsoft.com/office/drawing/2014/main" id="{522E999E-42C6-4538-B6E5-5D2D968C8ABF}"/>
              </a:ext>
            </a:extLst>
          </p:cNvPr>
          <p:cNvSpPr txBox="1"/>
          <p:nvPr/>
        </p:nvSpPr>
        <p:spPr>
          <a:xfrm>
            <a:off x="3079428" y="3625935"/>
            <a:ext cx="1471668" cy="323165"/>
          </a:xfrm>
          <a:prstGeom prst="rect">
            <a:avLst/>
          </a:prstGeom>
          <a:noFill/>
        </p:spPr>
        <p:txBody>
          <a:bodyPr wrap="square" rtlCol="0">
            <a:spAutoFit/>
          </a:bodyPr>
          <a:lstStyle/>
          <a:p>
            <a:r>
              <a:rPr lang="es-ES" sz="1500" dirty="0">
                <a:latin typeface="Leelawadee UI" panose="020B0502040204020203" pitchFamily="34" charset="-34"/>
                <a:cs typeface="Leelawadee UI" panose="020B0502040204020203" pitchFamily="34" charset="-34"/>
              </a:rPr>
              <a:t>Sparse profile</a:t>
            </a:r>
            <a:endParaRPr lang="en-US" sz="1500" dirty="0">
              <a:latin typeface="Leelawadee UI" panose="020B0502040204020203" pitchFamily="34" charset="-34"/>
              <a:cs typeface="Leelawadee UI" panose="020B0502040204020203" pitchFamily="34" charset="-34"/>
            </a:endParaRPr>
          </a:p>
        </p:txBody>
      </p:sp>
      <p:sp>
        <p:nvSpPr>
          <p:cNvPr id="74" name="Arrow: Down 73">
            <a:extLst>
              <a:ext uri="{FF2B5EF4-FFF2-40B4-BE49-F238E27FC236}">
                <a16:creationId xmlns:a16="http://schemas.microsoft.com/office/drawing/2014/main" id="{688CE759-A2CE-44A9-A294-7992B0091A0A}"/>
              </a:ext>
            </a:extLst>
          </p:cNvPr>
          <p:cNvSpPr/>
          <p:nvPr/>
        </p:nvSpPr>
        <p:spPr>
          <a:xfrm>
            <a:off x="3777848" y="1711037"/>
            <a:ext cx="398613" cy="1168333"/>
          </a:xfrm>
          <a:prstGeom prst="downArrow">
            <a:avLst/>
          </a:prstGeom>
          <a:solidFill>
            <a:srgbClr val="003399"/>
          </a:solidFill>
          <a:ln>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latin typeface="Leelawadee UI" panose="020B0502040204020203" pitchFamily="34" charset="-34"/>
              <a:cs typeface="Leelawadee UI" panose="020B0502040204020203" pitchFamily="34" charset="-34"/>
            </a:endParaRPr>
          </a:p>
        </p:txBody>
      </p:sp>
      <p:pic>
        <p:nvPicPr>
          <p:cNvPr id="75" name="Picture 74">
            <a:extLst>
              <a:ext uri="{FF2B5EF4-FFF2-40B4-BE49-F238E27FC236}">
                <a16:creationId xmlns:a16="http://schemas.microsoft.com/office/drawing/2014/main" id="{4B495B72-DB39-4220-A868-D0F6289D0563}"/>
              </a:ext>
            </a:extLst>
          </p:cNvPr>
          <p:cNvPicPr>
            <a:picLocks noChangeAspect="1"/>
          </p:cNvPicPr>
          <p:nvPr/>
        </p:nvPicPr>
        <p:blipFill>
          <a:blip r:embed="rId5">
            <a:biLevel thresh="75000"/>
            <a:extLst>
              <a:ext uri="{BEBA8EAE-BF5A-486C-A8C5-ECC9F3942E4B}">
                <a14:imgProps xmlns:a14="http://schemas.microsoft.com/office/drawing/2010/main">
                  <a14:imgLayer r:embed="rId6">
                    <a14:imgEffect>
                      <a14:saturation sat="0"/>
                    </a14:imgEffect>
                  </a14:imgLayer>
                </a14:imgProps>
              </a:ext>
            </a:extLst>
          </a:blip>
          <a:stretch>
            <a:fillRect/>
          </a:stretch>
        </p:blipFill>
        <p:spPr>
          <a:xfrm rot="10800000">
            <a:off x="3126455" y="1966037"/>
            <a:ext cx="597825" cy="597825"/>
          </a:xfrm>
          <a:prstGeom prst="rect">
            <a:avLst/>
          </a:prstGeom>
        </p:spPr>
      </p:pic>
      <p:sp>
        <p:nvSpPr>
          <p:cNvPr id="76" name="TextBox 75">
            <a:extLst>
              <a:ext uri="{FF2B5EF4-FFF2-40B4-BE49-F238E27FC236}">
                <a16:creationId xmlns:a16="http://schemas.microsoft.com/office/drawing/2014/main" id="{3EBF837B-C955-484D-9C80-98D92A19FE60}"/>
              </a:ext>
            </a:extLst>
          </p:cNvPr>
          <p:cNvSpPr txBox="1"/>
          <p:nvPr/>
        </p:nvSpPr>
        <p:spPr>
          <a:xfrm>
            <a:off x="2843090" y="3234126"/>
            <a:ext cx="1749816" cy="461665"/>
          </a:xfrm>
          <a:prstGeom prst="rect">
            <a:avLst/>
          </a:prstGeom>
          <a:noFill/>
        </p:spPr>
        <p:txBody>
          <a:bodyPr wrap="square" rtlCol="0">
            <a:spAutoFit/>
          </a:bodyPr>
          <a:lstStyle/>
          <a:p>
            <a:r>
              <a:rPr lang="es-ES" sz="2400" b="1" dirty="0">
                <a:latin typeface="Leelawadee UI" panose="020B0502040204020203" pitchFamily="34" charset="-34"/>
                <a:cs typeface="Leelawadee UI" panose="020B0502040204020203" pitchFamily="34" charset="-34"/>
              </a:rPr>
              <a:t>BAMF+HS</a:t>
            </a:r>
            <a:endParaRPr lang="en-US" sz="2400" b="1" dirty="0">
              <a:latin typeface="Leelawadee UI" panose="020B0502040204020203" pitchFamily="34" charset="-34"/>
              <a:cs typeface="Leelawadee UI" panose="020B0502040204020203" pitchFamily="34" charset="-34"/>
            </a:endParaRPr>
          </a:p>
        </p:txBody>
      </p:sp>
      <p:sp>
        <p:nvSpPr>
          <p:cNvPr id="92" name="TextBox 91">
            <a:extLst>
              <a:ext uri="{FF2B5EF4-FFF2-40B4-BE49-F238E27FC236}">
                <a16:creationId xmlns:a16="http://schemas.microsoft.com/office/drawing/2014/main" id="{82DF84EB-CB4A-45E1-BC03-517CF4870F55}"/>
              </a:ext>
            </a:extLst>
          </p:cNvPr>
          <p:cNvSpPr txBox="1"/>
          <p:nvPr/>
        </p:nvSpPr>
        <p:spPr>
          <a:xfrm>
            <a:off x="132962" y="216937"/>
            <a:ext cx="2897155" cy="369332"/>
          </a:xfrm>
          <a:prstGeom prst="rect">
            <a:avLst/>
          </a:prstGeom>
          <a:noFill/>
        </p:spPr>
        <p:txBody>
          <a:bodyPr wrap="square" rtlCol="0">
            <a:spAutoFit/>
          </a:bodyPr>
          <a:lstStyle/>
          <a:p>
            <a:r>
              <a:rPr lang="es-ES" sz="1800" dirty="0">
                <a:latin typeface="Leelawadee UI Semilight" panose="020B0402040204020203" pitchFamily="34" charset="-34"/>
                <a:cs typeface="Leelawadee UI Semilight" panose="020B0402040204020203" pitchFamily="34" charset="-34"/>
              </a:rPr>
              <a:t>Step </a:t>
            </a:r>
            <a:r>
              <a:rPr lang="es-ES" sz="1800" dirty="0" err="1">
                <a:latin typeface="Leelawadee UI Semilight" panose="020B0402040204020203" pitchFamily="34" charset="-34"/>
                <a:cs typeface="Leelawadee UI Semilight" panose="020B0402040204020203" pitchFamily="34" charset="-34"/>
              </a:rPr>
              <a:t>further</a:t>
            </a:r>
            <a:r>
              <a:rPr lang="es-ES" sz="1800" dirty="0">
                <a:latin typeface="Leelawadee UI Semilight" panose="020B0402040204020203" pitchFamily="34" charset="-34"/>
                <a:cs typeface="Leelawadee UI Semilight" panose="020B0402040204020203" pitchFamily="34" charset="-34"/>
              </a:rPr>
              <a:t>: </a:t>
            </a:r>
            <a:r>
              <a:rPr lang="es-ES" sz="1800" b="1" dirty="0" err="1">
                <a:solidFill>
                  <a:srgbClr val="003399"/>
                </a:solidFill>
                <a:latin typeface="Leelawadee UI Semilight" panose="020B0402040204020203" pitchFamily="34" charset="-34"/>
                <a:cs typeface="Leelawadee UI Semilight" panose="020B0402040204020203" pitchFamily="34" charset="-34"/>
              </a:rPr>
              <a:t>Sparsity</a:t>
            </a:r>
            <a:endParaRPr lang="es-ES" sz="1800" b="1" dirty="0">
              <a:solidFill>
                <a:srgbClr val="003399"/>
              </a:solidFill>
              <a:latin typeface="Leelawadee UI Semilight" panose="020B0402040204020203" pitchFamily="34" charset="-34"/>
              <a:cs typeface="Leelawadee UI Semilight" panose="020B0402040204020203" pitchFamily="34" charset="-34"/>
            </a:endParaRPr>
          </a:p>
        </p:txBody>
      </p:sp>
      <p:cxnSp>
        <p:nvCxnSpPr>
          <p:cNvPr id="93" name="Straight Connector 92">
            <a:extLst>
              <a:ext uri="{FF2B5EF4-FFF2-40B4-BE49-F238E27FC236}">
                <a16:creationId xmlns:a16="http://schemas.microsoft.com/office/drawing/2014/main" id="{F8619613-9565-4BD7-8F14-5E2035D9F683}"/>
              </a:ext>
            </a:extLst>
          </p:cNvPr>
          <p:cNvCxnSpPr>
            <a:cxnSpLocks/>
          </p:cNvCxnSpPr>
          <p:nvPr/>
        </p:nvCxnSpPr>
        <p:spPr>
          <a:xfrm flipH="1">
            <a:off x="8657359" y="1458380"/>
            <a:ext cx="1586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4" name="Freeform: Shape 93">
            <a:extLst>
              <a:ext uri="{FF2B5EF4-FFF2-40B4-BE49-F238E27FC236}">
                <a16:creationId xmlns:a16="http://schemas.microsoft.com/office/drawing/2014/main" id="{AD1213AF-AC6B-4913-A95C-E5F84E3EF6AD}"/>
              </a:ext>
            </a:extLst>
          </p:cNvPr>
          <p:cNvSpPr/>
          <p:nvPr/>
        </p:nvSpPr>
        <p:spPr>
          <a:xfrm rot="16200000">
            <a:off x="7590601" y="1301109"/>
            <a:ext cx="1652957" cy="177110"/>
          </a:xfrm>
          <a:custGeom>
            <a:avLst/>
            <a:gdLst>
              <a:gd name="connsiteX0" fmla="*/ 0 w 1057275"/>
              <a:gd name="connsiteY0" fmla="*/ 1133590 h 1133590"/>
              <a:gd name="connsiteX1" fmla="*/ 304800 w 1057275"/>
              <a:gd name="connsiteY1" fmla="*/ 762115 h 1133590"/>
              <a:gd name="connsiteX2" fmla="*/ 495300 w 1057275"/>
              <a:gd name="connsiteY2" fmla="*/ 115 h 1133590"/>
              <a:gd name="connsiteX3" fmla="*/ 714375 w 1057275"/>
              <a:gd name="connsiteY3" fmla="*/ 819265 h 1133590"/>
              <a:gd name="connsiteX4" fmla="*/ 1057275 w 1057275"/>
              <a:gd name="connsiteY4" fmla="*/ 1114540 h 1133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7275" h="1133590">
                <a:moveTo>
                  <a:pt x="0" y="1133590"/>
                </a:moveTo>
                <a:cubicBezTo>
                  <a:pt x="111125" y="1042308"/>
                  <a:pt x="222250" y="951027"/>
                  <a:pt x="304800" y="762115"/>
                </a:cubicBezTo>
                <a:cubicBezTo>
                  <a:pt x="387350" y="573203"/>
                  <a:pt x="427038" y="-9410"/>
                  <a:pt x="495300" y="115"/>
                </a:cubicBezTo>
                <a:cubicBezTo>
                  <a:pt x="563562" y="9640"/>
                  <a:pt x="620713" y="633528"/>
                  <a:pt x="714375" y="819265"/>
                </a:cubicBezTo>
                <a:cubicBezTo>
                  <a:pt x="808037" y="1005002"/>
                  <a:pt x="941388" y="1098665"/>
                  <a:pt x="1057275" y="1114540"/>
                </a:cubicBezTo>
              </a:path>
            </a:pathLst>
          </a:custGeom>
          <a:noFill/>
          <a:ln w="28575">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cxnSp>
        <p:nvCxnSpPr>
          <p:cNvPr id="96" name="Straight Connector 95">
            <a:extLst>
              <a:ext uri="{FF2B5EF4-FFF2-40B4-BE49-F238E27FC236}">
                <a16:creationId xmlns:a16="http://schemas.microsoft.com/office/drawing/2014/main" id="{E52AEA05-EAB0-443E-9BC7-61CA2CBCD07F}"/>
              </a:ext>
            </a:extLst>
          </p:cNvPr>
          <p:cNvCxnSpPr>
            <a:cxnSpLocks/>
          </p:cNvCxnSpPr>
          <p:nvPr/>
        </p:nvCxnSpPr>
        <p:spPr>
          <a:xfrm flipH="1">
            <a:off x="8346999" y="1454570"/>
            <a:ext cx="1586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661BF300-440F-4423-B0C4-8437ECAE6FD6}"/>
              </a:ext>
            </a:extLst>
          </p:cNvPr>
          <p:cNvSpPr/>
          <p:nvPr/>
        </p:nvSpPr>
        <p:spPr>
          <a:xfrm flipV="1">
            <a:off x="8142794" y="1838724"/>
            <a:ext cx="78582" cy="387744"/>
          </a:xfrm>
          <a:prstGeom prst="rect">
            <a:avLst/>
          </a:prstGeom>
          <a:noFill/>
          <a:ln w="28575">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100" name="Rectangle 99">
            <a:extLst>
              <a:ext uri="{FF2B5EF4-FFF2-40B4-BE49-F238E27FC236}">
                <a16:creationId xmlns:a16="http://schemas.microsoft.com/office/drawing/2014/main" id="{5200A2D1-F819-40EC-8705-84DAA1647098}"/>
              </a:ext>
            </a:extLst>
          </p:cNvPr>
          <p:cNvSpPr/>
          <p:nvPr/>
        </p:nvSpPr>
        <p:spPr>
          <a:xfrm flipV="1">
            <a:off x="7502237" y="1975562"/>
            <a:ext cx="78582" cy="260430"/>
          </a:xfrm>
          <a:prstGeom prst="rect">
            <a:avLst/>
          </a:prstGeom>
          <a:noFill/>
          <a:ln w="28575">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101" name="Rectangle 100">
            <a:extLst>
              <a:ext uri="{FF2B5EF4-FFF2-40B4-BE49-F238E27FC236}">
                <a16:creationId xmlns:a16="http://schemas.microsoft.com/office/drawing/2014/main" id="{F9ECFD4E-BF14-4772-97CB-B1135552992F}"/>
              </a:ext>
            </a:extLst>
          </p:cNvPr>
          <p:cNvSpPr/>
          <p:nvPr/>
        </p:nvSpPr>
        <p:spPr>
          <a:xfrm flipV="1">
            <a:off x="6861681" y="1966038"/>
            <a:ext cx="78582" cy="260430"/>
          </a:xfrm>
          <a:prstGeom prst="rect">
            <a:avLst/>
          </a:prstGeom>
          <a:noFill/>
          <a:ln w="28575">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102" name="Rectangle 101">
            <a:extLst>
              <a:ext uri="{FF2B5EF4-FFF2-40B4-BE49-F238E27FC236}">
                <a16:creationId xmlns:a16="http://schemas.microsoft.com/office/drawing/2014/main" id="{34437AB5-B502-40C1-85B8-ADB965A5B987}"/>
              </a:ext>
            </a:extLst>
          </p:cNvPr>
          <p:cNvSpPr/>
          <p:nvPr/>
        </p:nvSpPr>
        <p:spPr>
          <a:xfrm flipV="1">
            <a:off x="4952871" y="1975562"/>
            <a:ext cx="78582" cy="260430"/>
          </a:xfrm>
          <a:prstGeom prst="rect">
            <a:avLst/>
          </a:prstGeom>
          <a:noFill/>
          <a:ln w="28575">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104" name="Freeform: Shape 103">
            <a:extLst>
              <a:ext uri="{FF2B5EF4-FFF2-40B4-BE49-F238E27FC236}">
                <a16:creationId xmlns:a16="http://schemas.microsoft.com/office/drawing/2014/main" id="{44C869FB-1FBD-45AE-A2E0-010D81D9F916}"/>
              </a:ext>
            </a:extLst>
          </p:cNvPr>
          <p:cNvSpPr/>
          <p:nvPr/>
        </p:nvSpPr>
        <p:spPr>
          <a:xfrm rot="16200000">
            <a:off x="7679313" y="1762380"/>
            <a:ext cx="749569" cy="145264"/>
          </a:xfrm>
          <a:custGeom>
            <a:avLst/>
            <a:gdLst>
              <a:gd name="connsiteX0" fmla="*/ 0 w 1057275"/>
              <a:gd name="connsiteY0" fmla="*/ 1133590 h 1133590"/>
              <a:gd name="connsiteX1" fmla="*/ 304800 w 1057275"/>
              <a:gd name="connsiteY1" fmla="*/ 762115 h 1133590"/>
              <a:gd name="connsiteX2" fmla="*/ 495300 w 1057275"/>
              <a:gd name="connsiteY2" fmla="*/ 115 h 1133590"/>
              <a:gd name="connsiteX3" fmla="*/ 714375 w 1057275"/>
              <a:gd name="connsiteY3" fmla="*/ 819265 h 1133590"/>
              <a:gd name="connsiteX4" fmla="*/ 1057275 w 1057275"/>
              <a:gd name="connsiteY4" fmla="*/ 1114540 h 1133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7275" h="1133590">
                <a:moveTo>
                  <a:pt x="0" y="1133590"/>
                </a:moveTo>
                <a:cubicBezTo>
                  <a:pt x="111125" y="1042308"/>
                  <a:pt x="222250" y="951027"/>
                  <a:pt x="304800" y="762115"/>
                </a:cubicBezTo>
                <a:cubicBezTo>
                  <a:pt x="387350" y="573203"/>
                  <a:pt x="427038" y="-9410"/>
                  <a:pt x="495300" y="115"/>
                </a:cubicBezTo>
                <a:cubicBezTo>
                  <a:pt x="563562" y="9640"/>
                  <a:pt x="620713" y="633528"/>
                  <a:pt x="714375" y="819265"/>
                </a:cubicBezTo>
                <a:cubicBezTo>
                  <a:pt x="808037" y="1005002"/>
                  <a:pt x="941388" y="1098665"/>
                  <a:pt x="1057275" y="1114540"/>
                </a:cubicBezTo>
              </a:path>
            </a:pathLst>
          </a:custGeom>
          <a:noFill/>
          <a:ln w="28575">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cxnSp>
        <p:nvCxnSpPr>
          <p:cNvPr id="105" name="Straight Connector 104">
            <a:extLst>
              <a:ext uri="{FF2B5EF4-FFF2-40B4-BE49-F238E27FC236}">
                <a16:creationId xmlns:a16="http://schemas.microsoft.com/office/drawing/2014/main" id="{1BE23D44-926C-4D3D-A304-4842A45201E8}"/>
              </a:ext>
            </a:extLst>
          </p:cNvPr>
          <p:cNvCxnSpPr>
            <a:cxnSpLocks/>
          </p:cNvCxnSpPr>
          <p:nvPr/>
        </p:nvCxnSpPr>
        <p:spPr>
          <a:xfrm flipH="1">
            <a:off x="8004069" y="1859729"/>
            <a:ext cx="1586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6" name="Freeform: Shape 105">
            <a:extLst>
              <a:ext uri="{FF2B5EF4-FFF2-40B4-BE49-F238E27FC236}">
                <a16:creationId xmlns:a16="http://schemas.microsoft.com/office/drawing/2014/main" id="{139A1040-737D-42E8-AB54-0F61C37E6459}"/>
              </a:ext>
            </a:extLst>
          </p:cNvPr>
          <p:cNvSpPr/>
          <p:nvPr/>
        </p:nvSpPr>
        <p:spPr>
          <a:xfrm rot="16200000">
            <a:off x="7921211" y="1336126"/>
            <a:ext cx="1621467" cy="177110"/>
          </a:xfrm>
          <a:custGeom>
            <a:avLst/>
            <a:gdLst>
              <a:gd name="connsiteX0" fmla="*/ 0 w 1057275"/>
              <a:gd name="connsiteY0" fmla="*/ 1133590 h 1133590"/>
              <a:gd name="connsiteX1" fmla="*/ 304800 w 1057275"/>
              <a:gd name="connsiteY1" fmla="*/ 762115 h 1133590"/>
              <a:gd name="connsiteX2" fmla="*/ 495300 w 1057275"/>
              <a:gd name="connsiteY2" fmla="*/ 115 h 1133590"/>
              <a:gd name="connsiteX3" fmla="*/ 714375 w 1057275"/>
              <a:gd name="connsiteY3" fmla="*/ 819265 h 1133590"/>
              <a:gd name="connsiteX4" fmla="*/ 1057275 w 1057275"/>
              <a:gd name="connsiteY4" fmla="*/ 1114540 h 1133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7275" h="1133590">
                <a:moveTo>
                  <a:pt x="0" y="1133590"/>
                </a:moveTo>
                <a:cubicBezTo>
                  <a:pt x="111125" y="1042308"/>
                  <a:pt x="222250" y="951027"/>
                  <a:pt x="304800" y="762115"/>
                </a:cubicBezTo>
                <a:cubicBezTo>
                  <a:pt x="387350" y="573203"/>
                  <a:pt x="427038" y="-9410"/>
                  <a:pt x="495300" y="115"/>
                </a:cubicBezTo>
                <a:cubicBezTo>
                  <a:pt x="563562" y="9640"/>
                  <a:pt x="620713" y="633528"/>
                  <a:pt x="714375" y="819265"/>
                </a:cubicBezTo>
                <a:cubicBezTo>
                  <a:pt x="808037" y="1005002"/>
                  <a:pt x="941388" y="1098665"/>
                  <a:pt x="1057275" y="1114540"/>
                </a:cubicBezTo>
              </a:path>
            </a:pathLst>
          </a:custGeom>
          <a:noFill/>
          <a:ln w="28575">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cxnSp>
        <p:nvCxnSpPr>
          <p:cNvPr id="113" name="Straight Connector 112">
            <a:extLst>
              <a:ext uri="{FF2B5EF4-FFF2-40B4-BE49-F238E27FC236}">
                <a16:creationId xmlns:a16="http://schemas.microsoft.com/office/drawing/2014/main" id="{659C1329-EE7F-4456-A886-8F5662F0B12B}"/>
              </a:ext>
            </a:extLst>
          </p:cNvPr>
          <p:cNvCxnSpPr>
            <a:cxnSpLocks/>
          </p:cNvCxnSpPr>
          <p:nvPr/>
        </p:nvCxnSpPr>
        <p:spPr>
          <a:xfrm flipH="1">
            <a:off x="8562109" y="3315755"/>
            <a:ext cx="1586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4" name="Freeform: Shape 113">
            <a:extLst>
              <a:ext uri="{FF2B5EF4-FFF2-40B4-BE49-F238E27FC236}">
                <a16:creationId xmlns:a16="http://schemas.microsoft.com/office/drawing/2014/main" id="{18EB58F7-C8D2-485F-A5DF-6390F2E533FA}"/>
              </a:ext>
            </a:extLst>
          </p:cNvPr>
          <p:cNvSpPr/>
          <p:nvPr/>
        </p:nvSpPr>
        <p:spPr>
          <a:xfrm rot="16200000">
            <a:off x="7495351" y="3187059"/>
            <a:ext cx="1652957" cy="177110"/>
          </a:xfrm>
          <a:custGeom>
            <a:avLst/>
            <a:gdLst>
              <a:gd name="connsiteX0" fmla="*/ 0 w 1057275"/>
              <a:gd name="connsiteY0" fmla="*/ 1133590 h 1133590"/>
              <a:gd name="connsiteX1" fmla="*/ 304800 w 1057275"/>
              <a:gd name="connsiteY1" fmla="*/ 762115 h 1133590"/>
              <a:gd name="connsiteX2" fmla="*/ 495300 w 1057275"/>
              <a:gd name="connsiteY2" fmla="*/ 115 h 1133590"/>
              <a:gd name="connsiteX3" fmla="*/ 714375 w 1057275"/>
              <a:gd name="connsiteY3" fmla="*/ 819265 h 1133590"/>
              <a:gd name="connsiteX4" fmla="*/ 1057275 w 1057275"/>
              <a:gd name="connsiteY4" fmla="*/ 1114540 h 1133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7275" h="1133590">
                <a:moveTo>
                  <a:pt x="0" y="1133590"/>
                </a:moveTo>
                <a:cubicBezTo>
                  <a:pt x="111125" y="1042308"/>
                  <a:pt x="222250" y="951027"/>
                  <a:pt x="304800" y="762115"/>
                </a:cubicBezTo>
                <a:cubicBezTo>
                  <a:pt x="387350" y="573203"/>
                  <a:pt x="427038" y="-9410"/>
                  <a:pt x="495300" y="115"/>
                </a:cubicBezTo>
                <a:cubicBezTo>
                  <a:pt x="563562" y="9640"/>
                  <a:pt x="620713" y="633528"/>
                  <a:pt x="714375" y="819265"/>
                </a:cubicBezTo>
                <a:cubicBezTo>
                  <a:pt x="808037" y="1005002"/>
                  <a:pt x="941388" y="1098665"/>
                  <a:pt x="1057275" y="1114540"/>
                </a:cubicBezTo>
              </a:path>
            </a:pathLst>
          </a:custGeom>
          <a:noFill/>
          <a:ln w="28575">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cxnSp>
        <p:nvCxnSpPr>
          <p:cNvPr id="115" name="Straight Connector 114">
            <a:extLst>
              <a:ext uri="{FF2B5EF4-FFF2-40B4-BE49-F238E27FC236}">
                <a16:creationId xmlns:a16="http://schemas.microsoft.com/office/drawing/2014/main" id="{BB9D4A06-8D6D-492D-A29F-653F4E4BEF6A}"/>
              </a:ext>
            </a:extLst>
          </p:cNvPr>
          <p:cNvCxnSpPr>
            <a:cxnSpLocks/>
          </p:cNvCxnSpPr>
          <p:nvPr/>
        </p:nvCxnSpPr>
        <p:spPr>
          <a:xfrm flipH="1">
            <a:off x="8227936" y="3297657"/>
            <a:ext cx="1586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2522C14A-A11A-4703-9A7B-EDF1AB88F4D8}"/>
              </a:ext>
            </a:extLst>
          </p:cNvPr>
          <p:cNvCxnSpPr>
            <a:cxnSpLocks/>
          </p:cNvCxnSpPr>
          <p:nvPr/>
        </p:nvCxnSpPr>
        <p:spPr>
          <a:xfrm flipH="1">
            <a:off x="7963609" y="4161818"/>
            <a:ext cx="1586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Freeform: Shape 117">
            <a:extLst>
              <a:ext uri="{FF2B5EF4-FFF2-40B4-BE49-F238E27FC236}">
                <a16:creationId xmlns:a16="http://schemas.microsoft.com/office/drawing/2014/main" id="{EE0728FC-7D63-4632-8AB4-F2DCE231A786}"/>
              </a:ext>
            </a:extLst>
          </p:cNvPr>
          <p:cNvSpPr/>
          <p:nvPr/>
        </p:nvSpPr>
        <p:spPr>
          <a:xfrm rot="16200000">
            <a:off x="7809856" y="3196905"/>
            <a:ext cx="1652957" cy="192264"/>
          </a:xfrm>
          <a:custGeom>
            <a:avLst/>
            <a:gdLst>
              <a:gd name="connsiteX0" fmla="*/ 0 w 1057275"/>
              <a:gd name="connsiteY0" fmla="*/ 1133590 h 1133590"/>
              <a:gd name="connsiteX1" fmla="*/ 304800 w 1057275"/>
              <a:gd name="connsiteY1" fmla="*/ 762115 h 1133590"/>
              <a:gd name="connsiteX2" fmla="*/ 495300 w 1057275"/>
              <a:gd name="connsiteY2" fmla="*/ 115 h 1133590"/>
              <a:gd name="connsiteX3" fmla="*/ 714375 w 1057275"/>
              <a:gd name="connsiteY3" fmla="*/ 819265 h 1133590"/>
              <a:gd name="connsiteX4" fmla="*/ 1057275 w 1057275"/>
              <a:gd name="connsiteY4" fmla="*/ 1114540 h 1133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7275" h="1133590">
                <a:moveTo>
                  <a:pt x="0" y="1133590"/>
                </a:moveTo>
                <a:cubicBezTo>
                  <a:pt x="111125" y="1042308"/>
                  <a:pt x="222250" y="951027"/>
                  <a:pt x="304800" y="762115"/>
                </a:cubicBezTo>
                <a:cubicBezTo>
                  <a:pt x="387350" y="573203"/>
                  <a:pt x="427038" y="-9410"/>
                  <a:pt x="495300" y="115"/>
                </a:cubicBezTo>
                <a:cubicBezTo>
                  <a:pt x="563562" y="9640"/>
                  <a:pt x="620713" y="633528"/>
                  <a:pt x="714375" y="819265"/>
                </a:cubicBezTo>
                <a:cubicBezTo>
                  <a:pt x="808037" y="1005002"/>
                  <a:pt x="941388" y="1098665"/>
                  <a:pt x="1057275" y="1114540"/>
                </a:cubicBezTo>
              </a:path>
            </a:pathLst>
          </a:custGeom>
          <a:noFill/>
          <a:ln w="28575">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119" name="Freeform: Shape 118">
            <a:extLst>
              <a:ext uri="{FF2B5EF4-FFF2-40B4-BE49-F238E27FC236}">
                <a16:creationId xmlns:a16="http://schemas.microsoft.com/office/drawing/2014/main" id="{85B64463-CC58-4191-BE50-4872220DC594}"/>
              </a:ext>
            </a:extLst>
          </p:cNvPr>
          <p:cNvSpPr/>
          <p:nvPr/>
        </p:nvSpPr>
        <p:spPr>
          <a:xfrm rot="16200000">
            <a:off x="7872978" y="4024618"/>
            <a:ext cx="245718" cy="114407"/>
          </a:xfrm>
          <a:custGeom>
            <a:avLst/>
            <a:gdLst>
              <a:gd name="connsiteX0" fmla="*/ 0 w 828675"/>
              <a:gd name="connsiteY0" fmla="*/ 1190903 h 1267103"/>
              <a:gd name="connsiteX1" fmla="*/ 85725 w 828675"/>
              <a:gd name="connsiteY1" fmla="*/ 990878 h 1267103"/>
              <a:gd name="connsiteX2" fmla="*/ 123825 w 828675"/>
              <a:gd name="connsiteY2" fmla="*/ 278 h 1267103"/>
              <a:gd name="connsiteX3" fmla="*/ 257175 w 828675"/>
              <a:gd name="connsiteY3" fmla="*/ 1095653 h 1267103"/>
              <a:gd name="connsiteX4" fmla="*/ 828675 w 828675"/>
              <a:gd name="connsiteY4" fmla="*/ 1267103 h 1267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8675" h="1267103">
                <a:moveTo>
                  <a:pt x="0" y="1190903"/>
                </a:moveTo>
                <a:cubicBezTo>
                  <a:pt x="32544" y="1190109"/>
                  <a:pt x="65088" y="1189315"/>
                  <a:pt x="85725" y="990878"/>
                </a:cubicBezTo>
                <a:cubicBezTo>
                  <a:pt x="106363" y="792440"/>
                  <a:pt x="95250" y="-17184"/>
                  <a:pt x="123825" y="278"/>
                </a:cubicBezTo>
                <a:cubicBezTo>
                  <a:pt x="152400" y="17740"/>
                  <a:pt x="139700" y="884516"/>
                  <a:pt x="257175" y="1095653"/>
                </a:cubicBezTo>
                <a:cubicBezTo>
                  <a:pt x="374650" y="1306790"/>
                  <a:pt x="695325" y="1232178"/>
                  <a:pt x="828675" y="1267103"/>
                </a:cubicBezTo>
              </a:path>
            </a:pathLst>
          </a:custGeom>
          <a:noFill/>
          <a:ln w="28575">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latin typeface="Leelawadee UI" panose="020B0502040204020203" pitchFamily="34" charset="-34"/>
              <a:cs typeface="Leelawadee UI" panose="020B0502040204020203" pitchFamily="34" charset="-34"/>
            </a:endParaRPr>
          </a:p>
        </p:txBody>
      </p:sp>
      <p:sp>
        <p:nvSpPr>
          <p:cNvPr id="120" name="Arrow: Down 119">
            <a:extLst>
              <a:ext uri="{FF2B5EF4-FFF2-40B4-BE49-F238E27FC236}">
                <a16:creationId xmlns:a16="http://schemas.microsoft.com/office/drawing/2014/main" id="{24F6EBEE-5283-4461-BC29-20118E7E2E40}"/>
              </a:ext>
            </a:extLst>
          </p:cNvPr>
          <p:cNvSpPr/>
          <p:nvPr/>
        </p:nvSpPr>
        <p:spPr>
          <a:xfrm>
            <a:off x="7991475" y="2804020"/>
            <a:ext cx="151319" cy="1002543"/>
          </a:xfrm>
          <a:prstGeom prst="downArrow">
            <a:avLst/>
          </a:prstGeom>
          <a:solidFill>
            <a:srgbClr val="66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latin typeface="Leelawadee UI" panose="020B0502040204020203" pitchFamily="34" charset="-34"/>
              <a:cs typeface="Leelawadee UI" panose="020B0502040204020203" pitchFamily="34" charset="-34"/>
            </a:endParaRPr>
          </a:p>
        </p:txBody>
      </p:sp>
      <p:sp>
        <p:nvSpPr>
          <p:cNvPr id="121" name="TextBox 120">
            <a:extLst>
              <a:ext uri="{FF2B5EF4-FFF2-40B4-BE49-F238E27FC236}">
                <a16:creationId xmlns:a16="http://schemas.microsoft.com/office/drawing/2014/main" id="{D5168202-107B-44F6-AFE6-EC57B140A68D}"/>
              </a:ext>
            </a:extLst>
          </p:cNvPr>
          <p:cNvSpPr txBox="1"/>
          <p:nvPr/>
        </p:nvSpPr>
        <p:spPr>
          <a:xfrm>
            <a:off x="235582" y="991372"/>
            <a:ext cx="3557296" cy="415498"/>
          </a:xfrm>
          <a:prstGeom prst="rect">
            <a:avLst/>
          </a:prstGeom>
          <a:noFill/>
        </p:spPr>
        <p:txBody>
          <a:bodyPr wrap="square" rtlCol="0">
            <a:spAutoFit/>
          </a:bodyPr>
          <a:lstStyle/>
          <a:p>
            <a:r>
              <a:rPr lang="es-ES" sz="1050" dirty="0" err="1">
                <a:latin typeface="Leelawadee UI" panose="020B0502040204020203" pitchFamily="34" charset="-34"/>
                <a:cs typeface="Leelawadee UI" panose="020B0502040204020203" pitchFamily="34" charset="-34"/>
              </a:rPr>
              <a:t>Sparsity</a:t>
            </a:r>
            <a:r>
              <a:rPr lang="es-ES" sz="1050" dirty="0">
                <a:latin typeface="Leelawadee UI" panose="020B0502040204020203" pitchFamily="34" charset="-34"/>
                <a:cs typeface="Leelawadee UI" panose="020B0502040204020203" pitchFamily="34" charset="-34"/>
              </a:rPr>
              <a:t> prior: </a:t>
            </a:r>
          </a:p>
          <a:p>
            <a:r>
              <a:rPr lang="es-ES" sz="1050" b="1" dirty="0" err="1">
                <a:latin typeface="Leelawadee UI" panose="020B0502040204020203" pitchFamily="34" charset="-34"/>
                <a:cs typeface="Leelawadee UI" panose="020B0502040204020203" pitchFamily="34" charset="-34"/>
              </a:rPr>
              <a:t>Regularised</a:t>
            </a:r>
            <a:r>
              <a:rPr lang="es-ES" sz="1050" b="1" dirty="0">
                <a:latin typeface="Leelawadee UI" panose="020B0502040204020203" pitchFamily="34" charset="-34"/>
                <a:cs typeface="Leelawadee UI" panose="020B0502040204020203" pitchFamily="34" charset="-34"/>
              </a:rPr>
              <a:t> </a:t>
            </a:r>
            <a:r>
              <a:rPr lang="es-ES" sz="1050" b="1" dirty="0" err="1">
                <a:latin typeface="Leelawadee UI" panose="020B0502040204020203" pitchFamily="34" charset="-34"/>
                <a:cs typeface="Leelawadee UI" panose="020B0502040204020203" pitchFamily="34" charset="-34"/>
              </a:rPr>
              <a:t>Horseshoe</a:t>
            </a:r>
            <a:r>
              <a:rPr lang="es-ES" sz="1050" b="1" dirty="0">
                <a:latin typeface="Leelawadee UI" panose="020B0502040204020203" pitchFamily="34" charset="-34"/>
                <a:cs typeface="Leelawadee UI" panose="020B0502040204020203" pitchFamily="34" charset="-34"/>
              </a:rPr>
              <a:t> Prior</a:t>
            </a:r>
            <a:endParaRPr lang="en-US" sz="1050" b="1" dirty="0">
              <a:latin typeface="Leelawadee UI" panose="020B0502040204020203" pitchFamily="34" charset="-34"/>
              <a:cs typeface="Leelawadee UI" panose="020B0502040204020203" pitchFamily="34" charset="-34"/>
            </a:endParaRPr>
          </a:p>
        </p:txBody>
      </p:sp>
      <p:sp>
        <p:nvSpPr>
          <p:cNvPr id="122" name="Rectangle 121">
            <a:extLst>
              <a:ext uri="{FF2B5EF4-FFF2-40B4-BE49-F238E27FC236}">
                <a16:creationId xmlns:a16="http://schemas.microsoft.com/office/drawing/2014/main" id="{6711DCA3-165C-45B3-BD42-FD196F965011}"/>
              </a:ext>
            </a:extLst>
          </p:cNvPr>
          <p:cNvSpPr/>
          <p:nvPr/>
        </p:nvSpPr>
        <p:spPr>
          <a:xfrm>
            <a:off x="98393" y="861947"/>
            <a:ext cx="2501870" cy="3779326"/>
          </a:xfrm>
          <a:prstGeom prst="rect">
            <a:avLst/>
          </a:prstGeom>
          <a:noFill/>
          <a:ln w="28575">
            <a:solidFill>
              <a:srgbClr val="00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123" name="TextBox 122">
            <a:extLst>
              <a:ext uri="{FF2B5EF4-FFF2-40B4-BE49-F238E27FC236}">
                <a16:creationId xmlns:a16="http://schemas.microsoft.com/office/drawing/2014/main" id="{53255DA2-2B25-41BB-B6B5-976EF1681D32}"/>
              </a:ext>
            </a:extLst>
          </p:cNvPr>
          <p:cNvSpPr txBox="1"/>
          <p:nvPr/>
        </p:nvSpPr>
        <p:spPr>
          <a:xfrm>
            <a:off x="325430" y="1473170"/>
            <a:ext cx="1577642" cy="230832"/>
          </a:xfrm>
          <a:prstGeom prst="rect">
            <a:avLst/>
          </a:prstGeom>
          <a:noFill/>
        </p:spPr>
        <p:txBody>
          <a:bodyPr wrap="square" rtlCol="0">
            <a:spAutoFit/>
          </a:bodyPr>
          <a:lstStyle/>
          <a:p>
            <a:r>
              <a:rPr lang="es-ES" sz="900" i="1" dirty="0" err="1">
                <a:latin typeface="Leelawadee UI" panose="020B0502040204020203" pitchFamily="34" charset="-34"/>
                <a:cs typeface="Leelawadee UI" panose="020B0502040204020203" pitchFamily="34" charset="-34"/>
              </a:rPr>
              <a:t>Piironen</a:t>
            </a:r>
            <a:r>
              <a:rPr lang="es-ES" sz="900" i="1" dirty="0">
                <a:latin typeface="Leelawadee UI" panose="020B0502040204020203" pitchFamily="34" charset="-34"/>
                <a:cs typeface="Leelawadee UI" panose="020B0502040204020203" pitchFamily="34" charset="-34"/>
              </a:rPr>
              <a:t> and </a:t>
            </a:r>
            <a:r>
              <a:rPr lang="es-ES" sz="900" i="1" dirty="0" err="1">
                <a:latin typeface="Leelawadee UI" panose="020B0502040204020203" pitchFamily="34" charset="-34"/>
                <a:cs typeface="Leelawadee UI" panose="020B0502040204020203" pitchFamily="34" charset="-34"/>
              </a:rPr>
              <a:t>Vehtari</a:t>
            </a:r>
            <a:r>
              <a:rPr lang="es-ES" sz="900" i="1" dirty="0">
                <a:latin typeface="Leelawadee UI" panose="020B0502040204020203" pitchFamily="34" charset="-34"/>
                <a:cs typeface="Leelawadee UI" panose="020B0502040204020203" pitchFamily="34" charset="-34"/>
              </a:rPr>
              <a:t> (2017)</a:t>
            </a:r>
            <a:endParaRPr lang="en-US" sz="900" i="1" dirty="0">
              <a:latin typeface="Leelawadee UI" panose="020B0502040204020203" pitchFamily="34" charset="-34"/>
              <a:cs typeface="Leelawadee UI" panose="020B0502040204020203" pitchFamily="34" charset="-34"/>
            </a:endParaRPr>
          </a:p>
        </p:txBody>
      </p:sp>
      <p:pic>
        <p:nvPicPr>
          <p:cNvPr id="124" name="Picture 123">
            <a:extLst>
              <a:ext uri="{FF2B5EF4-FFF2-40B4-BE49-F238E27FC236}">
                <a16:creationId xmlns:a16="http://schemas.microsoft.com/office/drawing/2014/main" id="{E1501E1D-6318-4EAC-B9A3-B32D6790D351}"/>
              </a:ext>
            </a:extLst>
          </p:cNvPr>
          <p:cNvPicPr>
            <a:picLocks noChangeAspect="1"/>
          </p:cNvPicPr>
          <p:nvPr/>
        </p:nvPicPr>
        <p:blipFill>
          <a:blip r:embed="rId7"/>
          <a:stretch>
            <a:fillRect/>
          </a:stretch>
        </p:blipFill>
        <p:spPr>
          <a:xfrm>
            <a:off x="558664" y="1906207"/>
            <a:ext cx="1382753" cy="1164866"/>
          </a:xfrm>
          <a:prstGeom prst="rect">
            <a:avLst/>
          </a:prstGeom>
        </p:spPr>
      </p:pic>
      <p:sp>
        <p:nvSpPr>
          <p:cNvPr id="125" name="TextBox 124">
            <a:extLst>
              <a:ext uri="{FF2B5EF4-FFF2-40B4-BE49-F238E27FC236}">
                <a16:creationId xmlns:a16="http://schemas.microsoft.com/office/drawing/2014/main" id="{E9C61776-7B74-462F-8106-C61EB9570C00}"/>
              </a:ext>
            </a:extLst>
          </p:cNvPr>
          <p:cNvSpPr txBox="1"/>
          <p:nvPr/>
        </p:nvSpPr>
        <p:spPr>
          <a:xfrm>
            <a:off x="925191" y="3067870"/>
            <a:ext cx="1078325" cy="276999"/>
          </a:xfrm>
          <a:prstGeom prst="rect">
            <a:avLst/>
          </a:prstGeom>
          <a:noFill/>
        </p:spPr>
        <p:txBody>
          <a:bodyPr wrap="square" rtlCol="0">
            <a:spAutoFit/>
          </a:bodyPr>
          <a:lstStyle/>
          <a:p>
            <a:r>
              <a:rPr lang="es-ES" sz="1200" dirty="0" err="1">
                <a:latin typeface="Leelawadee UI" panose="020B0502040204020203" pitchFamily="34" charset="-34"/>
                <a:cs typeface="Leelawadee UI" panose="020B0502040204020203" pitchFamily="34" charset="-34"/>
              </a:rPr>
              <a:t>Shrinkage</a:t>
            </a:r>
            <a:endParaRPr lang="en-US" sz="1200" dirty="0">
              <a:latin typeface="Leelawadee UI" panose="020B0502040204020203" pitchFamily="34" charset="-34"/>
              <a:cs typeface="Leelawadee UI" panose="020B0502040204020203" pitchFamily="34" charset="-34"/>
            </a:endParaRPr>
          </a:p>
        </p:txBody>
      </p:sp>
      <p:sp>
        <p:nvSpPr>
          <p:cNvPr id="126" name="TextBox 125">
            <a:extLst>
              <a:ext uri="{FF2B5EF4-FFF2-40B4-BE49-F238E27FC236}">
                <a16:creationId xmlns:a16="http://schemas.microsoft.com/office/drawing/2014/main" id="{1F12FA87-BB59-4C58-A381-B72A7D55686B}"/>
              </a:ext>
            </a:extLst>
          </p:cNvPr>
          <p:cNvSpPr txBox="1"/>
          <p:nvPr/>
        </p:nvSpPr>
        <p:spPr>
          <a:xfrm>
            <a:off x="236466" y="3283933"/>
            <a:ext cx="2212424" cy="1361911"/>
          </a:xfrm>
          <a:prstGeom prst="rect">
            <a:avLst/>
          </a:prstGeom>
          <a:noFill/>
        </p:spPr>
        <p:txBody>
          <a:bodyPr wrap="square" rtlCol="0">
            <a:spAutoFit/>
          </a:bodyPr>
          <a:lstStyle/>
          <a:p>
            <a:pPr marL="214313" indent="-214313">
              <a:lnSpc>
                <a:spcPct val="150000"/>
              </a:lnSpc>
              <a:buFont typeface="Arial" panose="020B0604020202020204" pitchFamily="34" charset="0"/>
              <a:buChar char="•"/>
            </a:pPr>
            <a:r>
              <a:rPr lang="es-ES" sz="1200" dirty="0" err="1">
                <a:latin typeface="Leelawadee UI" panose="020B0502040204020203" pitchFamily="34" charset="-34"/>
                <a:cs typeface="Leelawadee UI" panose="020B0502040204020203" pitchFamily="34" charset="-34"/>
              </a:rPr>
              <a:t>Shrinks</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to</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zero</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low</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signals</a:t>
            </a:r>
            <a:endParaRPr lang="es-ES" sz="1200" dirty="0">
              <a:latin typeface="Leelawadee UI" panose="020B0502040204020203" pitchFamily="34" charset="-34"/>
              <a:cs typeface="Leelawadee UI" panose="020B0502040204020203" pitchFamily="34" charset="-34"/>
            </a:endParaRPr>
          </a:p>
          <a:p>
            <a:pPr marL="214313" indent="-214313">
              <a:lnSpc>
                <a:spcPct val="150000"/>
              </a:lnSpc>
              <a:buFont typeface="Arial" panose="020B0604020202020204" pitchFamily="34" charset="0"/>
              <a:buChar char="•"/>
            </a:pPr>
            <a:r>
              <a:rPr lang="es-ES" sz="1200" dirty="0" err="1">
                <a:latin typeface="Leelawadee UI" panose="020B0502040204020203" pitchFamily="34" charset="-34"/>
                <a:cs typeface="Leelawadee UI" panose="020B0502040204020203" pitchFamily="34" charset="-34"/>
              </a:rPr>
              <a:t>Cutoff</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for</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too</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high</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signals</a:t>
            </a:r>
            <a:r>
              <a:rPr lang="es-ES" sz="1200" dirty="0">
                <a:latin typeface="Leelawadee UI" panose="020B0502040204020203" pitchFamily="34" charset="-34"/>
                <a:cs typeface="Leelawadee UI" panose="020B0502040204020203" pitchFamily="34" charset="-34"/>
              </a:rPr>
              <a:t>.</a:t>
            </a:r>
          </a:p>
          <a:p>
            <a:pPr marL="214313" indent="-214313">
              <a:lnSpc>
                <a:spcPct val="150000"/>
              </a:lnSpc>
              <a:buFont typeface="Arial" panose="020B0604020202020204" pitchFamily="34" charset="0"/>
              <a:buChar char="•"/>
            </a:pPr>
            <a:r>
              <a:rPr lang="es-ES" sz="1200" dirty="0" err="1">
                <a:latin typeface="Leelawadee UI" panose="020B0502040204020203" pitchFamily="34" charset="-34"/>
                <a:cs typeface="Leelawadee UI" panose="020B0502040204020203" pitchFamily="34" charset="-34"/>
              </a:rPr>
              <a:t>Allows</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moderate</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signal</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to</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scape</a:t>
            </a:r>
            <a:r>
              <a:rPr lang="es-ES" sz="1200" dirty="0">
                <a:latin typeface="Leelawadee UI" panose="020B0502040204020203" pitchFamily="34" charset="-34"/>
                <a:cs typeface="Leelawadee UI" panose="020B0502040204020203" pitchFamily="34" charset="-34"/>
              </a:rPr>
              <a:t> </a:t>
            </a:r>
            <a:r>
              <a:rPr lang="es-ES" sz="1200" dirty="0" err="1">
                <a:latin typeface="Leelawadee UI" panose="020B0502040204020203" pitchFamily="34" charset="-34"/>
                <a:cs typeface="Leelawadee UI" panose="020B0502040204020203" pitchFamily="34" charset="-34"/>
              </a:rPr>
              <a:t>shrinkage</a:t>
            </a:r>
            <a:endParaRPr lang="es-ES" sz="1200" dirty="0">
              <a:latin typeface="Leelawadee UI" panose="020B0502040204020203" pitchFamily="34" charset="-34"/>
              <a:cs typeface="Leelawadee UI" panose="020B0502040204020203" pitchFamily="34" charset="-34"/>
            </a:endParaRPr>
          </a:p>
          <a:p>
            <a:pPr marL="214313" indent="-214313">
              <a:buFontTx/>
              <a:buChar char="-"/>
            </a:pPr>
            <a:endParaRPr lang="en-US" sz="1050" dirty="0">
              <a:latin typeface="Leelawadee UI" panose="020B0502040204020203" pitchFamily="34" charset="-34"/>
              <a:cs typeface="Leelawadee UI" panose="020B0502040204020203" pitchFamily="34" charset="-34"/>
            </a:endParaRPr>
          </a:p>
        </p:txBody>
      </p:sp>
      <p:pic>
        <p:nvPicPr>
          <p:cNvPr id="36" name="Picture 35">
            <a:extLst>
              <a:ext uri="{FF2B5EF4-FFF2-40B4-BE49-F238E27FC236}">
                <a16:creationId xmlns:a16="http://schemas.microsoft.com/office/drawing/2014/main" id="{0C466E17-1FED-40C9-AD3A-7B592D9E570C}"/>
              </a:ext>
            </a:extLst>
          </p:cNvPr>
          <p:cNvPicPr>
            <a:picLocks noChangeAspect="1"/>
          </p:cNvPicPr>
          <p:nvPr/>
        </p:nvPicPr>
        <p:blipFill>
          <a:blip r:embed="rId5">
            <a:biLevel thresh="75000"/>
            <a:extLst>
              <a:ext uri="{BEBA8EAE-BF5A-486C-A8C5-ECC9F3942E4B}">
                <a14:imgProps xmlns:a14="http://schemas.microsoft.com/office/drawing/2010/main">
                  <a14:imgLayer r:embed="rId6">
                    <a14:imgEffect>
                      <a14:saturation sat="0"/>
                    </a14:imgEffect>
                  </a14:imgLayer>
                </a14:imgProps>
              </a:ext>
            </a:extLst>
          </a:blip>
          <a:stretch>
            <a:fillRect/>
          </a:stretch>
        </p:blipFill>
        <p:spPr>
          <a:xfrm rot="10800000">
            <a:off x="997315" y="2150223"/>
            <a:ext cx="597825" cy="597825"/>
          </a:xfrm>
          <a:prstGeom prst="rect">
            <a:avLst/>
          </a:prstGeom>
        </p:spPr>
      </p:pic>
      <p:pic>
        <p:nvPicPr>
          <p:cNvPr id="37" name="Picture 36">
            <a:extLst>
              <a:ext uri="{FF2B5EF4-FFF2-40B4-BE49-F238E27FC236}">
                <a16:creationId xmlns:a16="http://schemas.microsoft.com/office/drawing/2014/main" id="{EEF57C55-A005-4D77-8C37-6AC61BE8CA81}"/>
              </a:ext>
            </a:extLst>
          </p:cNvPr>
          <p:cNvPicPr>
            <a:picLocks noChangeAspect="1"/>
          </p:cNvPicPr>
          <p:nvPr/>
        </p:nvPicPr>
        <p:blipFill>
          <a:blip r:embed="rId8">
            <a:duotone>
              <a:prstClr val="black"/>
              <a:schemeClr val="tx2">
                <a:tint val="45000"/>
                <a:satMod val="400000"/>
              </a:schemeClr>
            </a:duotone>
            <a:extLst>
              <a:ext uri="{BEBA8EAE-BF5A-486C-A8C5-ECC9F3942E4B}">
                <a14:imgProps xmlns:a14="http://schemas.microsoft.com/office/drawing/2010/main">
                  <a14:imgLayer r:embed="rId6">
                    <a14:imgEffect>
                      <a14:saturation sat="0"/>
                    </a14:imgEffect>
                    <a14:imgEffect>
                      <a14:brightnessContrast bright="-40000" contrast="20000"/>
                    </a14:imgEffect>
                  </a14:imgLayer>
                </a14:imgProps>
              </a:ext>
            </a:extLst>
          </a:blip>
          <a:stretch>
            <a:fillRect/>
          </a:stretch>
        </p:blipFill>
        <p:spPr>
          <a:xfrm rot="10800000">
            <a:off x="7912647" y="3205469"/>
            <a:ext cx="294640" cy="294640"/>
          </a:xfrm>
          <a:prstGeom prst="rect">
            <a:avLst/>
          </a:prstGeom>
        </p:spPr>
      </p:pic>
      <p:pic>
        <p:nvPicPr>
          <p:cNvPr id="38" name="Picture 37">
            <a:extLst>
              <a:ext uri="{FF2B5EF4-FFF2-40B4-BE49-F238E27FC236}">
                <a16:creationId xmlns:a16="http://schemas.microsoft.com/office/drawing/2014/main" id="{67B21C3E-3E3A-451E-AC06-66276D17570B}"/>
              </a:ext>
            </a:extLst>
          </p:cNvPr>
          <p:cNvPicPr>
            <a:picLocks noChangeAspect="1"/>
          </p:cNvPicPr>
          <p:nvPr/>
        </p:nvPicPr>
        <p:blipFill>
          <a:blip r:embed="rId8">
            <a:duotone>
              <a:prstClr val="black"/>
              <a:schemeClr val="tx2">
                <a:tint val="45000"/>
                <a:satMod val="400000"/>
              </a:schemeClr>
            </a:duotone>
            <a:extLst>
              <a:ext uri="{BEBA8EAE-BF5A-486C-A8C5-ECC9F3942E4B}">
                <a14:imgProps xmlns:a14="http://schemas.microsoft.com/office/drawing/2010/main">
                  <a14:imgLayer r:embed="rId6">
                    <a14:imgEffect>
                      <a14:saturation sat="0"/>
                    </a14:imgEffect>
                    <a14:imgEffect>
                      <a14:brightnessContrast bright="-40000" contrast="20000"/>
                    </a14:imgEffect>
                  </a14:imgLayer>
                </a14:imgProps>
              </a:ext>
            </a:extLst>
          </a:blip>
          <a:stretch>
            <a:fillRect/>
          </a:stretch>
        </p:blipFill>
        <p:spPr>
          <a:xfrm rot="10800000">
            <a:off x="6714000" y="3780255"/>
            <a:ext cx="294640" cy="294640"/>
          </a:xfrm>
          <a:prstGeom prst="rect">
            <a:avLst/>
          </a:prstGeom>
        </p:spPr>
      </p:pic>
      <p:pic>
        <p:nvPicPr>
          <p:cNvPr id="40" name="Picture 39">
            <a:extLst>
              <a:ext uri="{FF2B5EF4-FFF2-40B4-BE49-F238E27FC236}">
                <a16:creationId xmlns:a16="http://schemas.microsoft.com/office/drawing/2014/main" id="{47C84609-70A6-476A-831D-C9BA89EF8DB7}"/>
              </a:ext>
            </a:extLst>
          </p:cNvPr>
          <p:cNvPicPr>
            <a:picLocks noChangeAspect="1"/>
          </p:cNvPicPr>
          <p:nvPr/>
        </p:nvPicPr>
        <p:blipFill>
          <a:blip r:embed="rId8">
            <a:duotone>
              <a:prstClr val="black"/>
              <a:schemeClr val="tx2">
                <a:tint val="45000"/>
                <a:satMod val="400000"/>
              </a:schemeClr>
            </a:duotone>
            <a:extLst>
              <a:ext uri="{BEBA8EAE-BF5A-486C-A8C5-ECC9F3942E4B}">
                <a14:imgProps xmlns:a14="http://schemas.microsoft.com/office/drawing/2010/main">
                  <a14:imgLayer r:embed="rId6">
                    <a14:imgEffect>
                      <a14:saturation sat="0"/>
                    </a14:imgEffect>
                    <a14:imgEffect>
                      <a14:brightnessContrast bright="-40000" contrast="20000"/>
                    </a14:imgEffect>
                  </a14:imgLayer>
                </a14:imgProps>
              </a:ext>
            </a:extLst>
          </a:blip>
          <a:stretch>
            <a:fillRect/>
          </a:stretch>
        </p:blipFill>
        <p:spPr>
          <a:xfrm rot="10800000">
            <a:off x="7354917" y="3824876"/>
            <a:ext cx="294640" cy="294640"/>
          </a:xfrm>
          <a:prstGeom prst="rect">
            <a:avLst/>
          </a:prstGeom>
        </p:spPr>
      </p:pic>
      <p:pic>
        <p:nvPicPr>
          <p:cNvPr id="41" name="Picture 40">
            <a:extLst>
              <a:ext uri="{FF2B5EF4-FFF2-40B4-BE49-F238E27FC236}">
                <a16:creationId xmlns:a16="http://schemas.microsoft.com/office/drawing/2014/main" id="{6B79B5F0-AD3E-4863-98FF-C8ECDE844AC9}"/>
              </a:ext>
            </a:extLst>
          </p:cNvPr>
          <p:cNvPicPr>
            <a:picLocks noChangeAspect="1"/>
          </p:cNvPicPr>
          <p:nvPr/>
        </p:nvPicPr>
        <p:blipFill>
          <a:blip r:embed="rId8">
            <a:duotone>
              <a:prstClr val="black"/>
              <a:schemeClr val="tx2">
                <a:tint val="45000"/>
                <a:satMod val="400000"/>
              </a:schemeClr>
            </a:duotone>
            <a:extLst>
              <a:ext uri="{BEBA8EAE-BF5A-486C-A8C5-ECC9F3942E4B}">
                <a14:imgProps xmlns:a14="http://schemas.microsoft.com/office/drawing/2010/main">
                  <a14:imgLayer r:embed="rId6">
                    <a14:imgEffect>
                      <a14:saturation sat="0"/>
                    </a14:imgEffect>
                    <a14:imgEffect>
                      <a14:brightnessContrast bright="-40000" contrast="20000"/>
                    </a14:imgEffect>
                  </a14:imgLayer>
                </a14:imgProps>
              </a:ext>
            </a:extLst>
          </a:blip>
          <a:stretch>
            <a:fillRect/>
          </a:stretch>
        </p:blipFill>
        <p:spPr>
          <a:xfrm rot="10800000">
            <a:off x="4856281" y="3801780"/>
            <a:ext cx="294640" cy="294640"/>
          </a:xfrm>
          <a:prstGeom prst="rect">
            <a:avLst/>
          </a:prstGeom>
        </p:spPr>
      </p:pic>
      <p:sp>
        <p:nvSpPr>
          <p:cNvPr id="2" name="Slide Number Placeholder 1">
            <a:extLst>
              <a:ext uri="{FF2B5EF4-FFF2-40B4-BE49-F238E27FC236}">
                <a16:creationId xmlns:a16="http://schemas.microsoft.com/office/drawing/2014/main" id="{6E090F95-85E1-4B6B-B2FE-036B6461738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10</a:t>
            </a:fld>
            <a:endParaRPr lang="es"/>
          </a:p>
        </p:txBody>
      </p:sp>
    </p:spTree>
    <p:extLst>
      <p:ext uri="{BB962C8B-B14F-4D97-AF65-F5344CB8AC3E}">
        <p14:creationId xmlns:p14="http://schemas.microsoft.com/office/powerpoint/2010/main" val="207525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20"/>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0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9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06"/>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9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19"/>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1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14"/>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15"/>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1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18"/>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37"/>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38"/>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40"/>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72" grpId="0"/>
      <p:bldP spid="73" grpId="0"/>
      <p:bldP spid="74" grpId="0" animBg="1"/>
      <p:bldP spid="76" grpId="0"/>
      <p:bldP spid="94" grpId="0" animBg="1"/>
      <p:bldP spid="99" grpId="0" animBg="1"/>
      <p:bldP spid="100" grpId="0" animBg="1"/>
      <p:bldP spid="101" grpId="0" animBg="1"/>
      <p:bldP spid="102" grpId="0" animBg="1"/>
      <p:bldP spid="104" grpId="0" animBg="1"/>
      <p:bldP spid="106" grpId="0" animBg="1"/>
      <p:bldP spid="114" grpId="0" animBg="1"/>
      <p:bldP spid="118" grpId="0" animBg="1"/>
      <p:bldP spid="119" grpId="0" animBg="1"/>
      <p:bldP spid="1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5DDFE8-07A7-4BCF-9AD0-2574A3BA2AFF}"/>
              </a:ext>
            </a:extLst>
          </p:cNvPr>
          <p:cNvSpPr/>
          <p:nvPr/>
        </p:nvSpPr>
        <p:spPr>
          <a:xfrm>
            <a:off x="0" y="667672"/>
            <a:ext cx="5741126" cy="21551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pic>
        <p:nvPicPr>
          <p:cNvPr id="2" name="Picture 1">
            <a:extLst>
              <a:ext uri="{FF2B5EF4-FFF2-40B4-BE49-F238E27FC236}">
                <a16:creationId xmlns:a16="http://schemas.microsoft.com/office/drawing/2014/main" id="{A4A28BD9-A818-4441-95DF-CA385208BA3B}"/>
              </a:ext>
            </a:extLst>
          </p:cNvPr>
          <p:cNvPicPr>
            <a:picLocks noChangeAspect="1"/>
          </p:cNvPicPr>
          <p:nvPr/>
        </p:nvPicPr>
        <p:blipFill>
          <a:blip r:embed="rId3"/>
          <a:stretch>
            <a:fillRect/>
          </a:stretch>
        </p:blipFill>
        <p:spPr>
          <a:xfrm>
            <a:off x="5835619" y="352608"/>
            <a:ext cx="3091571" cy="4761943"/>
          </a:xfrm>
          <a:prstGeom prst="rect">
            <a:avLst/>
          </a:prstGeom>
        </p:spPr>
      </p:pic>
      <p:pic>
        <p:nvPicPr>
          <p:cNvPr id="7" name="Picture 6">
            <a:extLst>
              <a:ext uri="{FF2B5EF4-FFF2-40B4-BE49-F238E27FC236}">
                <a16:creationId xmlns:a16="http://schemas.microsoft.com/office/drawing/2014/main" id="{4B63762D-8957-43DE-BD70-99E0F4FBA4FC}"/>
              </a:ext>
            </a:extLst>
          </p:cNvPr>
          <p:cNvPicPr>
            <a:picLocks noChangeAspect="1"/>
          </p:cNvPicPr>
          <p:nvPr/>
        </p:nvPicPr>
        <p:blipFill>
          <a:blip r:embed="rId4"/>
          <a:stretch>
            <a:fillRect/>
          </a:stretch>
        </p:blipFill>
        <p:spPr>
          <a:xfrm>
            <a:off x="2832763" y="878524"/>
            <a:ext cx="2822639" cy="1893005"/>
          </a:xfrm>
          <a:prstGeom prst="rect">
            <a:avLst/>
          </a:prstGeom>
        </p:spPr>
      </p:pic>
      <p:pic>
        <p:nvPicPr>
          <p:cNvPr id="9" name="Picture 8">
            <a:extLst>
              <a:ext uri="{FF2B5EF4-FFF2-40B4-BE49-F238E27FC236}">
                <a16:creationId xmlns:a16="http://schemas.microsoft.com/office/drawing/2014/main" id="{F8BB58A7-9066-4D2C-BFEA-DB6309F0A4AC}"/>
              </a:ext>
            </a:extLst>
          </p:cNvPr>
          <p:cNvPicPr>
            <a:picLocks noChangeAspect="1"/>
          </p:cNvPicPr>
          <p:nvPr/>
        </p:nvPicPr>
        <p:blipFill>
          <a:blip r:embed="rId5"/>
          <a:stretch>
            <a:fillRect/>
          </a:stretch>
        </p:blipFill>
        <p:spPr>
          <a:xfrm>
            <a:off x="76400" y="878524"/>
            <a:ext cx="2756156" cy="1893005"/>
          </a:xfrm>
          <a:prstGeom prst="rect">
            <a:avLst/>
          </a:prstGeom>
        </p:spPr>
      </p:pic>
      <p:pic>
        <p:nvPicPr>
          <p:cNvPr id="12" name="Picture 11">
            <a:extLst>
              <a:ext uri="{FF2B5EF4-FFF2-40B4-BE49-F238E27FC236}">
                <a16:creationId xmlns:a16="http://schemas.microsoft.com/office/drawing/2014/main" id="{7B15414F-D9C2-4397-AF5B-A14D759C4D69}"/>
              </a:ext>
            </a:extLst>
          </p:cNvPr>
          <p:cNvPicPr>
            <a:picLocks noChangeAspect="1"/>
          </p:cNvPicPr>
          <p:nvPr/>
        </p:nvPicPr>
        <p:blipFill rotWithShape="1">
          <a:blip r:embed="rId6"/>
          <a:srcRect l="4314"/>
          <a:stretch/>
        </p:blipFill>
        <p:spPr>
          <a:xfrm>
            <a:off x="2918487" y="2873866"/>
            <a:ext cx="2822639" cy="2187031"/>
          </a:xfrm>
          <a:prstGeom prst="rect">
            <a:avLst/>
          </a:prstGeom>
        </p:spPr>
      </p:pic>
      <p:pic>
        <p:nvPicPr>
          <p:cNvPr id="16" name="Picture 15">
            <a:extLst>
              <a:ext uri="{FF2B5EF4-FFF2-40B4-BE49-F238E27FC236}">
                <a16:creationId xmlns:a16="http://schemas.microsoft.com/office/drawing/2014/main" id="{333E68B3-DFA1-446A-9769-F7B88FE1E48E}"/>
              </a:ext>
            </a:extLst>
          </p:cNvPr>
          <p:cNvPicPr>
            <a:picLocks noChangeAspect="1"/>
          </p:cNvPicPr>
          <p:nvPr/>
        </p:nvPicPr>
        <p:blipFill>
          <a:blip r:embed="rId7"/>
          <a:stretch>
            <a:fillRect/>
          </a:stretch>
        </p:blipFill>
        <p:spPr>
          <a:xfrm>
            <a:off x="9306" y="2873866"/>
            <a:ext cx="2917133" cy="2187031"/>
          </a:xfrm>
          <a:prstGeom prst="rect">
            <a:avLst/>
          </a:prstGeom>
        </p:spPr>
      </p:pic>
      <p:pic>
        <p:nvPicPr>
          <p:cNvPr id="17" name="Picture 16">
            <a:extLst>
              <a:ext uri="{FF2B5EF4-FFF2-40B4-BE49-F238E27FC236}">
                <a16:creationId xmlns:a16="http://schemas.microsoft.com/office/drawing/2014/main" id="{539F0CA9-1DA6-4C3C-A44A-A7C7C10724F1}"/>
              </a:ext>
            </a:extLst>
          </p:cNvPr>
          <p:cNvPicPr>
            <a:picLocks noChangeAspect="1"/>
          </p:cNvPicPr>
          <p:nvPr/>
        </p:nvPicPr>
        <p:blipFill>
          <a:blip r:embed="rId8">
            <a:duotone>
              <a:schemeClr val="accent2">
                <a:shade val="45000"/>
                <a:satMod val="135000"/>
              </a:schemeClr>
              <a:prstClr val="white"/>
            </a:duotone>
          </a:blip>
          <a:stretch>
            <a:fillRect/>
          </a:stretch>
        </p:blipFill>
        <p:spPr>
          <a:xfrm>
            <a:off x="7451384" y="528196"/>
            <a:ext cx="211382" cy="211382"/>
          </a:xfrm>
          <a:prstGeom prst="rect">
            <a:avLst/>
          </a:prstGeom>
        </p:spPr>
      </p:pic>
      <p:pic>
        <p:nvPicPr>
          <p:cNvPr id="18" name="Picture 17">
            <a:extLst>
              <a:ext uri="{FF2B5EF4-FFF2-40B4-BE49-F238E27FC236}">
                <a16:creationId xmlns:a16="http://schemas.microsoft.com/office/drawing/2014/main" id="{3F2CEED1-50A6-40CB-865A-91697C55B5FF}"/>
              </a:ext>
            </a:extLst>
          </p:cNvPr>
          <p:cNvPicPr>
            <a:picLocks noChangeAspect="1"/>
          </p:cNvPicPr>
          <p:nvPr/>
        </p:nvPicPr>
        <p:blipFill>
          <a:blip r:embed="rId8">
            <a:duotone>
              <a:schemeClr val="accent2">
                <a:shade val="45000"/>
                <a:satMod val="135000"/>
              </a:schemeClr>
              <a:prstClr val="white"/>
            </a:duotone>
          </a:blip>
          <a:stretch>
            <a:fillRect/>
          </a:stretch>
        </p:blipFill>
        <p:spPr>
          <a:xfrm>
            <a:off x="7529083" y="1614849"/>
            <a:ext cx="211382" cy="211382"/>
          </a:xfrm>
          <a:prstGeom prst="rect">
            <a:avLst/>
          </a:prstGeom>
        </p:spPr>
      </p:pic>
      <p:pic>
        <p:nvPicPr>
          <p:cNvPr id="19" name="Picture 18">
            <a:extLst>
              <a:ext uri="{FF2B5EF4-FFF2-40B4-BE49-F238E27FC236}">
                <a16:creationId xmlns:a16="http://schemas.microsoft.com/office/drawing/2014/main" id="{9B3DCCF8-4EDB-482D-8B22-F1E863A50462}"/>
              </a:ext>
            </a:extLst>
          </p:cNvPr>
          <p:cNvPicPr>
            <a:picLocks noChangeAspect="1"/>
          </p:cNvPicPr>
          <p:nvPr/>
        </p:nvPicPr>
        <p:blipFill>
          <a:blip r:embed="rId8">
            <a:duotone>
              <a:schemeClr val="accent2">
                <a:shade val="45000"/>
                <a:satMod val="135000"/>
              </a:schemeClr>
              <a:prstClr val="white"/>
            </a:duotone>
          </a:blip>
          <a:stretch>
            <a:fillRect/>
          </a:stretch>
        </p:blipFill>
        <p:spPr>
          <a:xfrm>
            <a:off x="7480098" y="2627887"/>
            <a:ext cx="211382" cy="211382"/>
          </a:xfrm>
          <a:prstGeom prst="rect">
            <a:avLst/>
          </a:prstGeom>
        </p:spPr>
      </p:pic>
      <p:pic>
        <p:nvPicPr>
          <p:cNvPr id="20" name="Picture 19">
            <a:extLst>
              <a:ext uri="{FF2B5EF4-FFF2-40B4-BE49-F238E27FC236}">
                <a16:creationId xmlns:a16="http://schemas.microsoft.com/office/drawing/2014/main" id="{D9D3016D-040E-4B53-97F8-FE20DB76C830}"/>
              </a:ext>
            </a:extLst>
          </p:cNvPr>
          <p:cNvPicPr>
            <a:picLocks noChangeAspect="1"/>
          </p:cNvPicPr>
          <p:nvPr/>
        </p:nvPicPr>
        <p:blipFill>
          <a:blip r:embed="rId8">
            <a:duotone>
              <a:schemeClr val="accent2">
                <a:shade val="45000"/>
                <a:satMod val="135000"/>
              </a:schemeClr>
              <a:prstClr val="white"/>
            </a:duotone>
          </a:blip>
          <a:stretch>
            <a:fillRect/>
          </a:stretch>
        </p:blipFill>
        <p:spPr>
          <a:xfrm>
            <a:off x="7480098" y="3621664"/>
            <a:ext cx="211382" cy="211382"/>
          </a:xfrm>
          <a:prstGeom prst="rect">
            <a:avLst/>
          </a:prstGeom>
        </p:spPr>
      </p:pic>
      <p:pic>
        <p:nvPicPr>
          <p:cNvPr id="21" name="Picture 20">
            <a:extLst>
              <a:ext uri="{FF2B5EF4-FFF2-40B4-BE49-F238E27FC236}">
                <a16:creationId xmlns:a16="http://schemas.microsoft.com/office/drawing/2014/main" id="{A216D66A-971E-46EE-B0AC-0A04CD2301A6}"/>
              </a:ext>
            </a:extLst>
          </p:cNvPr>
          <p:cNvPicPr>
            <a:picLocks noChangeAspect="1"/>
          </p:cNvPicPr>
          <p:nvPr/>
        </p:nvPicPr>
        <p:blipFill>
          <a:blip r:embed="rId8">
            <a:duotone>
              <a:schemeClr val="accent2">
                <a:shade val="45000"/>
                <a:satMod val="135000"/>
              </a:schemeClr>
              <a:prstClr val="white"/>
            </a:duotone>
          </a:blip>
          <a:stretch>
            <a:fillRect/>
          </a:stretch>
        </p:blipFill>
        <p:spPr>
          <a:xfrm>
            <a:off x="8536663" y="2618153"/>
            <a:ext cx="211382" cy="211382"/>
          </a:xfrm>
          <a:prstGeom prst="rect">
            <a:avLst/>
          </a:prstGeom>
        </p:spPr>
      </p:pic>
      <p:pic>
        <p:nvPicPr>
          <p:cNvPr id="22" name="Picture 21">
            <a:extLst>
              <a:ext uri="{FF2B5EF4-FFF2-40B4-BE49-F238E27FC236}">
                <a16:creationId xmlns:a16="http://schemas.microsoft.com/office/drawing/2014/main" id="{F496B966-9440-4781-BF50-1759B78CA6F1}"/>
              </a:ext>
            </a:extLst>
          </p:cNvPr>
          <p:cNvPicPr>
            <a:picLocks noChangeAspect="1"/>
          </p:cNvPicPr>
          <p:nvPr/>
        </p:nvPicPr>
        <p:blipFill>
          <a:blip r:embed="rId8">
            <a:duotone>
              <a:schemeClr val="accent2">
                <a:shade val="45000"/>
                <a:satMod val="135000"/>
              </a:schemeClr>
              <a:prstClr val="white"/>
            </a:duotone>
          </a:blip>
          <a:stretch>
            <a:fillRect/>
          </a:stretch>
        </p:blipFill>
        <p:spPr>
          <a:xfrm>
            <a:off x="8496412" y="528196"/>
            <a:ext cx="211382" cy="211382"/>
          </a:xfrm>
          <a:prstGeom prst="rect">
            <a:avLst/>
          </a:prstGeom>
        </p:spPr>
      </p:pic>
      <p:pic>
        <p:nvPicPr>
          <p:cNvPr id="23" name="Picture 22">
            <a:extLst>
              <a:ext uri="{FF2B5EF4-FFF2-40B4-BE49-F238E27FC236}">
                <a16:creationId xmlns:a16="http://schemas.microsoft.com/office/drawing/2014/main" id="{D872B790-6997-4975-ADAE-A7CB833B6354}"/>
              </a:ext>
            </a:extLst>
          </p:cNvPr>
          <p:cNvPicPr>
            <a:picLocks noChangeAspect="1"/>
          </p:cNvPicPr>
          <p:nvPr/>
        </p:nvPicPr>
        <p:blipFill>
          <a:blip r:embed="rId8">
            <a:duotone>
              <a:schemeClr val="accent2">
                <a:shade val="45000"/>
                <a:satMod val="135000"/>
              </a:schemeClr>
              <a:prstClr val="white"/>
            </a:duotone>
          </a:blip>
          <a:stretch>
            <a:fillRect/>
          </a:stretch>
        </p:blipFill>
        <p:spPr>
          <a:xfrm>
            <a:off x="8536663" y="1614849"/>
            <a:ext cx="211382" cy="211382"/>
          </a:xfrm>
          <a:prstGeom prst="rect">
            <a:avLst/>
          </a:prstGeom>
        </p:spPr>
      </p:pic>
      <p:pic>
        <p:nvPicPr>
          <p:cNvPr id="24" name="Picture 23">
            <a:extLst>
              <a:ext uri="{FF2B5EF4-FFF2-40B4-BE49-F238E27FC236}">
                <a16:creationId xmlns:a16="http://schemas.microsoft.com/office/drawing/2014/main" id="{20F7CD3C-C40A-4E1E-B15D-8158B83E970E}"/>
              </a:ext>
            </a:extLst>
          </p:cNvPr>
          <p:cNvPicPr>
            <a:picLocks noChangeAspect="1"/>
          </p:cNvPicPr>
          <p:nvPr/>
        </p:nvPicPr>
        <p:blipFill>
          <a:blip r:embed="rId8">
            <a:duotone>
              <a:schemeClr val="accent2">
                <a:shade val="45000"/>
                <a:satMod val="135000"/>
              </a:schemeClr>
              <a:prstClr val="white"/>
            </a:duotone>
          </a:blip>
          <a:stretch>
            <a:fillRect/>
          </a:stretch>
        </p:blipFill>
        <p:spPr>
          <a:xfrm>
            <a:off x="8496412" y="3654970"/>
            <a:ext cx="211382" cy="211382"/>
          </a:xfrm>
          <a:prstGeom prst="rect">
            <a:avLst/>
          </a:prstGeom>
        </p:spPr>
      </p:pic>
      <p:sp>
        <p:nvSpPr>
          <p:cNvPr id="4" name="Arrow: Down 3">
            <a:extLst>
              <a:ext uri="{FF2B5EF4-FFF2-40B4-BE49-F238E27FC236}">
                <a16:creationId xmlns:a16="http://schemas.microsoft.com/office/drawing/2014/main" id="{FB3429B9-00D0-42C7-BEBF-B360CD871666}"/>
              </a:ext>
            </a:extLst>
          </p:cNvPr>
          <p:cNvSpPr/>
          <p:nvPr/>
        </p:nvSpPr>
        <p:spPr>
          <a:xfrm rot="10800000">
            <a:off x="1927917" y="3432925"/>
            <a:ext cx="83975" cy="246964"/>
          </a:xfrm>
          <a:prstGeom prst="downArrow">
            <a:avLst/>
          </a:prstGeom>
          <a:solidFill>
            <a:srgbClr val="FFA6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26" name="Arrow: Down 25">
            <a:extLst>
              <a:ext uri="{FF2B5EF4-FFF2-40B4-BE49-F238E27FC236}">
                <a16:creationId xmlns:a16="http://schemas.microsoft.com/office/drawing/2014/main" id="{E6E03248-954A-49D1-A839-32EF69AF0380}"/>
              </a:ext>
            </a:extLst>
          </p:cNvPr>
          <p:cNvSpPr/>
          <p:nvPr/>
        </p:nvSpPr>
        <p:spPr>
          <a:xfrm>
            <a:off x="2261523" y="3635715"/>
            <a:ext cx="83975" cy="246964"/>
          </a:xfrm>
          <a:prstGeom prst="downArrow">
            <a:avLst/>
          </a:prstGeom>
          <a:solidFill>
            <a:srgbClr val="FFA6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27" name="Arrow: Down 26">
            <a:extLst>
              <a:ext uri="{FF2B5EF4-FFF2-40B4-BE49-F238E27FC236}">
                <a16:creationId xmlns:a16="http://schemas.microsoft.com/office/drawing/2014/main" id="{0EDA3858-B361-4C02-87A5-F705E097EF8F}"/>
              </a:ext>
            </a:extLst>
          </p:cNvPr>
          <p:cNvSpPr/>
          <p:nvPr/>
        </p:nvSpPr>
        <p:spPr>
          <a:xfrm rot="10800000">
            <a:off x="1342866" y="3432925"/>
            <a:ext cx="83975" cy="246964"/>
          </a:xfrm>
          <a:prstGeom prst="downArrow">
            <a:avLst/>
          </a:prstGeom>
          <a:solidFill>
            <a:srgbClr val="FFA6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28" name="Arrow: Down 27">
            <a:extLst>
              <a:ext uri="{FF2B5EF4-FFF2-40B4-BE49-F238E27FC236}">
                <a16:creationId xmlns:a16="http://schemas.microsoft.com/office/drawing/2014/main" id="{2FE96A45-0AA0-4C76-AC4B-04E323363B61}"/>
              </a:ext>
            </a:extLst>
          </p:cNvPr>
          <p:cNvSpPr/>
          <p:nvPr/>
        </p:nvSpPr>
        <p:spPr>
          <a:xfrm>
            <a:off x="1062040" y="3621795"/>
            <a:ext cx="83975" cy="246964"/>
          </a:xfrm>
          <a:prstGeom prst="downArrow">
            <a:avLst/>
          </a:prstGeom>
          <a:solidFill>
            <a:srgbClr val="FFA6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29" name="Arrow: Down 28">
            <a:extLst>
              <a:ext uri="{FF2B5EF4-FFF2-40B4-BE49-F238E27FC236}">
                <a16:creationId xmlns:a16="http://schemas.microsoft.com/office/drawing/2014/main" id="{664E48BF-E8DB-4805-9007-0CC5E6FDC573}"/>
              </a:ext>
            </a:extLst>
          </p:cNvPr>
          <p:cNvSpPr/>
          <p:nvPr/>
        </p:nvSpPr>
        <p:spPr>
          <a:xfrm rot="10800000">
            <a:off x="2512578" y="3481759"/>
            <a:ext cx="83975" cy="246964"/>
          </a:xfrm>
          <a:prstGeom prst="downArrow">
            <a:avLst/>
          </a:prstGeom>
          <a:solidFill>
            <a:srgbClr val="FFA6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30" name="Arrow: Down 29">
            <a:extLst>
              <a:ext uri="{FF2B5EF4-FFF2-40B4-BE49-F238E27FC236}">
                <a16:creationId xmlns:a16="http://schemas.microsoft.com/office/drawing/2014/main" id="{95DEDB24-3921-4290-A038-77297DCE7D09}"/>
              </a:ext>
            </a:extLst>
          </p:cNvPr>
          <p:cNvSpPr/>
          <p:nvPr/>
        </p:nvSpPr>
        <p:spPr>
          <a:xfrm>
            <a:off x="495945" y="3655100"/>
            <a:ext cx="83975" cy="246964"/>
          </a:xfrm>
          <a:prstGeom prst="downArrow">
            <a:avLst/>
          </a:prstGeom>
          <a:solidFill>
            <a:srgbClr val="FFA6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31" name="Arrow: Down 30">
            <a:extLst>
              <a:ext uri="{FF2B5EF4-FFF2-40B4-BE49-F238E27FC236}">
                <a16:creationId xmlns:a16="http://schemas.microsoft.com/office/drawing/2014/main" id="{BEA1458E-023A-42FA-9FD5-CCB3D1FC77F5}"/>
              </a:ext>
            </a:extLst>
          </p:cNvPr>
          <p:cNvSpPr/>
          <p:nvPr/>
        </p:nvSpPr>
        <p:spPr>
          <a:xfrm rot="10800000">
            <a:off x="757816" y="3432924"/>
            <a:ext cx="83975" cy="246964"/>
          </a:xfrm>
          <a:prstGeom prst="downArrow">
            <a:avLst/>
          </a:prstGeom>
          <a:solidFill>
            <a:srgbClr val="FFA6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32" name="Arrow: Down 31">
            <a:extLst>
              <a:ext uri="{FF2B5EF4-FFF2-40B4-BE49-F238E27FC236}">
                <a16:creationId xmlns:a16="http://schemas.microsoft.com/office/drawing/2014/main" id="{8B768CE0-87D2-49BE-8C1C-4475BF0442DE}"/>
              </a:ext>
            </a:extLst>
          </p:cNvPr>
          <p:cNvSpPr/>
          <p:nvPr/>
        </p:nvSpPr>
        <p:spPr>
          <a:xfrm>
            <a:off x="1644529" y="3635715"/>
            <a:ext cx="83975" cy="246964"/>
          </a:xfrm>
          <a:prstGeom prst="downArrow">
            <a:avLst/>
          </a:prstGeom>
          <a:solidFill>
            <a:srgbClr val="FFA6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latin typeface="Leelawadee UI" panose="020B0502040204020203" pitchFamily="34" charset="-34"/>
              <a:cs typeface="Leelawadee UI" panose="020B0502040204020203" pitchFamily="34" charset="-34"/>
            </a:endParaRPr>
          </a:p>
        </p:txBody>
      </p:sp>
      <p:sp>
        <p:nvSpPr>
          <p:cNvPr id="8" name="TextBox 7">
            <a:extLst>
              <a:ext uri="{FF2B5EF4-FFF2-40B4-BE49-F238E27FC236}">
                <a16:creationId xmlns:a16="http://schemas.microsoft.com/office/drawing/2014/main" id="{4D49694F-694B-49C4-A931-D7F95A24B8F3}"/>
              </a:ext>
            </a:extLst>
          </p:cNvPr>
          <p:cNvSpPr txBox="1"/>
          <p:nvPr/>
        </p:nvSpPr>
        <p:spPr>
          <a:xfrm>
            <a:off x="4596179" y="592913"/>
            <a:ext cx="1021578" cy="323165"/>
          </a:xfrm>
          <a:prstGeom prst="rect">
            <a:avLst/>
          </a:prstGeom>
          <a:noFill/>
        </p:spPr>
        <p:txBody>
          <a:bodyPr wrap="square" rtlCol="0">
            <a:spAutoFit/>
          </a:bodyPr>
          <a:lstStyle/>
          <a:p>
            <a:r>
              <a:rPr lang="es-ES" sz="1500" b="1" dirty="0">
                <a:solidFill>
                  <a:schemeClr val="bg2">
                    <a:lumMod val="75000"/>
                  </a:schemeClr>
                </a:solidFill>
                <a:latin typeface="Leelawadee UI" panose="020B0502040204020203" pitchFamily="34" charset="-34"/>
                <a:cs typeface="Leelawadee UI" panose="020B0502040204020203" pitchFamily="34" charset="-34"/>
              </a:rPr>
              <a:t>TRUTH</a:t>
            </a:r>
            <a:endParaRPr lang="en-US" sz="1500" b="1" dirty="0">
              <a:solidFill>
                <a:schemeClr val="bg2">
                  <a:lumMod val="75000"/>
                </a:schemeClr>
              </a:solidFill>
              <a:latin typeface="Leelawadee UI" panose="020B0502040204020203" pitchFamily="34" charset="-34"/>
              <a:cs typeface="Leelawadee UI" panose="020B0502040204020203" pitchFamily="34" charset="-34"/>
            </a:endParaRPr>
          </a:p>
        </p:txBody>
      </p:sp>
      <p:sp>
        <p:nvSpPr>
          <p:cNvPr id="33" name="TextBox 32">
            <a:extLst>
              <a:ext uri="{FF2B5EF4-FFF2-40B4-BE49-F238E27FC236}">
                <a16:creationId xmlns:a16="http://schemas.microsoft.com/office/drawing/2014/main" id="{0CBBBAE4-0A04-4BBB-9771-725D0ACBE900}"/>
              </a:ext>
            </a:extLst>
          </p:cNvPr>
          <p:cNvSpPr txBox="1"/>
          <p:nvPr/>
        </p:nvSpPr>
        <p:spPr>
          <a:xfrm>
            <a:off x="3030116" y="632683"/>
            <a:ext cx="571889" cy="323165"/>
          </a:xfrm>
          <a:prstGeom prst="rect">
            <a:avLst/>
          </a:prstGeom>
          <a:noFill/>
        </p:spPr>
        <p:txBody>
          <a:bodyPr wrap="square" rtlCol="0">
            <a:spAutoFit/>
          </a:bodyPr>
          <a:lstStyle/>
          <a:p>
            <a:r>
              <a:rPr lang="es-ES" sz="1500" b="1" dirty="0">
                <a:latin typeface="Leelawadee UI" panose="020B0502040204020203" pitchFamily="34" charset="-34"/>
                <a:cs typeface="Leelawadee UI" panose="020B0502040204020203" pitchFamily="34" charset="-34"/>
              </a:rPr>
              <a:t>G</a:t>
            </a:r>
            <a:endParaRPr lang="en-US" sz="1500" b="1" dirty="0">
              <a:latin typeface="Leelawadee UI" panose="020B0502040204020203" pitchFamily="34" charset="-34"/>
              <a:cs typeface="Leelawadee UI" panose="020B0502040204020203" pitchFamily="34" charset="-34"/>
            </a:endParaRPr>
          </a:p>
        </p:txBody>
      </p:sp>
      <p:sp>
        <p:nvSpPr>
          <p:cNvPr id="34" name="TextBox 33">
            <a:extLst>
              <a:ext uri="{FF2B5EF4-FFF2-40B4-BE49-F238E27FC236}">
                <a16:creationId xmlns:a16="http://schemas.microsoft.com/office/drawing/2014/main" id="{ECA5017D-E88E-487A-840A-54C646EFEE0F}"/>
              </a:ext>
            </a:extLst>
          </p:cNvPr>
          <p:cNvSpPr txBox="1"/>
          <p:nvPr/>
        </p:nvSpPr>
        <p:spPr>
          <a:xfrm>
            <a:off x="132961" y="632683"/>
            <a:ext cx="571889" cy="323165"/>
          </a:xfrm>
          <a:prstGeom prst="rect">
            <a:avLst/>
          </a:prstGeom>
          <a:noFill/>
        </p:spPr>
        <p:txBody>
          <a:bodyPr wrap="square" rtlCol="0">
            <a:spAutoFit/>
          </a:bodyPr>
          <a:lstStyle/>
          <a:p>
            <a:r>
              <a:rPr lang="es-ES" sz="1500" b="1" dirty="0">
                <a:latin typeface="Leelawadee UI" panose="020B0502040204020203" pitchFamily="34" charset="-34"/>
                <a:cs typeface="Leelawadee UI" panose="020B0502040204020203" pitchFamily="34" charset="-34"/>
              </a:rPr>
              <a:t>F</a:t>
            </a:r>
            <a:endParaRPr lang="en-US" sz="1500" b="1" dirty="0">
              <a:latin typeface="Leelawadee UI" panose="020B0502040204020203" pitchFamily="34" charset="-34"/>
              <a:cs typeface="Leelawadee UI" panose="020B0502040204020203" pitchFamily="34" charset="-34"/>
            </a:endParaRPr>
          </a:p>
        </p:txBody>
      </p:sp>
      <p:sp>
        <p:nvSpPr>
          <p:cNvPr id="35" name="TextBox 34">
            <a:extLst>
              <a:ext uri="{FF2B5EF4-FFF2-40B4-BE49-F238E27FC236}">
                <a16:creationId xmlns:a16="http://schemas.microsoft.com/office/drawing/2014/main" id="{7D6DA43A-BB3E-4CE7-8173-E21F2E531DFF}"/>
              </a:ext>
            </a:extLst>
          </p:cNvPr>
          <p:cNvSpPr txBox="1"/>
          <p:nvPr/>
        </p:nvSpPr>
        <p:spPr>
          <a:xfrm>
            <a:off x="8842065" y="4809575"/>
            <a:ext cx="223877" cy="253916"/>
          </a:xfrm>
          <a:prstGeom prst="rect">
            <a:avLst/>
          </a:prstGeom>
          <a:noFill/>
        </p:spPr>
        <p:txBody>
          <a:bodyPr wrap="square" rtlCol="0">
            <a:spAutoFit/>
          </a:bodyPr>
          <a:lstStyle/>
          <a:p>
            <a:r>
              <a:rPr lang="es-ES" sz="1050" dirty="0">
                <a:latin typeface="Leelawadee UI" panose="020B0502040204020203" pitchFamily="34" charset="-34"/>
                <a:cs typeface="Leelawadee UI" panose="020B0502040204020203" pitchFamily="34" charset="-34"/>
              </a:rPr>
              <a:t>3</a:t>
            </a:r>
            <a:endParaRPr lang="en-US" sz="1050" dirty="0">
              <a:latin typeface="Leelawadee UI" panose="020B0502040204020203" pitchFamily="34" charset="-34"/>
              <a:cs typeface="Leelawadee UI" panose="020B0502040204020203" pitchFamily="34" charset="-34"/>
            </a:endParaRPr>
          </a:p>
        </p:txBody>
      </p:sp>
      <p:sp>
        <p:nvSpPr>
          <p:cNvPr id="36" name="TextBox 35">
            <a:extLst>
              <a:ext uri="{FF2B5EF4-FFF2-40B4-BE49-F238E27FC236}">
                <a16:creationId xmlns:a16="http://schemas.microsoft.com/office/drawing/2014/main" id="{6320A1FE-A4A9-4BCC-869F-DE9048EDFC00}"/>
              </a:ext>
            </a:extLst>
          </p:cNvPr>
          <p:cNvSpPr txBox="1"/>
          <p:nvPr/>
        </p:nvSpPr>
        <p:spPr>
          <a:xfrm>
            <a:off x="132961" y="216937"/>
            <a:ext cx="4439039" cy="369332"/>
          </a:xfrm>
          <a:prstGeom prst="rect">
            <a:avLst/>
          </a:prstGeom>
          <a:noFill/>
        </p:spPr>
        <p:txBody>
          <a:bodyPr wrap="square" rtlCol="0">
            <a:spAutoFit/>
          </a:bodyPr>
          <a:lstStyle/>
          <a:p>
            <a:r>
              <a:rPr lang="es-ES" sz="1800" dirty="0" err="1">
                <a:solidFill>
                  <a:schemeClr val="tx1"/>
                </a:solidFill>
                <a:latin typeface="Leelawadee UI" panose="020B0502040204020203" pitchFamily="34" charset="-34"/>
                <a:cs typeface="Leelawadee UI" panose="020B0502040204020203" pitchFamily="34" charset="-34"/>
              </a:rPr>
              <a:t>Tests</a:t>
            </a:r>
            <a:r>
              <a:rPr lang="es-ES" sz="1800" dirty="0">
                <a:latin typeface="Leelawadee UI" panose="020B0502040204020203" pitchFamily="34" charset="-34"/>
                <a:cs typeface="Leelawadee UI" panose="020B0502040204020203" pitchFamily="34" charset="-34"/>
              </a:rPr>
              <a:t>: </a:t>
            </a:r>
            <a:r>
              <a:rPr lang="es-ES" sz="1800" dirty="0" err="1">
                <a:solidFill>
                  <a:srgbClr val="003399"/>
                </a:solidFill>
                <a:latin typeface="Leelawadee UI" panose="020B0502040204020203" pitchFamily="34" charset="-34"/>
                <a:cs typeface="Leelawadee UI" panose="020B0502040204020203" pitchFamily="34" charset="-34"/>
              </a:rPr>
              <a:t>Toy</a:t>
            </a:r>
            <a:r>
              <a:rPr lang="es-ES" sz="1800" dirty="0">
                <a:solidFill>
                  <a:srgbClr val="003399"/>
                </a:solidFill>
                <a:latin typeface="Leelawadee UI" panose="020B0502040204020203" pitchFamily="34" charset="-34"/>
                <a:cs typeface="Leelawadee UI" panose="020B0502040204020203" pitchFamily="34" charset="-34"/>
              </a:rPr>
              <a:t> </a:t>
            </a:r>
            <a:r>
              <a:rPr lang="es-ES" sz="1800" dirty="0" err="1">
                <a:solidFill>
                  <a:srgbClr val="003399"/>
                </a:solidFill>
                <a:latin typeface="Leelawadee UI" panose="020B0502040204020203" pitchFamily="34" charset="-34"/>
                <a:cs typeface="Leelawadee UI" panose="020B0502040204020203" pitchFamily="34" charset="-34"/>
              </a:rPr>
              <a:t>dataset</a:t>
            </a:r>
            <a:endParaRPr lang="es-ES" sz="1800" dirty="0">
              <a:solidFill>
                <a:srgbClr val="003399"/>
              </a:solidFill>
              <a:latin typeface="Leelawadee UI" panose="020B0502040204020203" pitchFamily="34" charset="-34"/>
              <a:cs typeface="Leelawadee UI" panose="020B0502040204020203" pitchFamily="34" charset="-34"/>
            </a:endParaRPr>
          </a:p>
        </p:txBody>
      </p:sp>
      <p:sp>
        <p:nvSpPr>
          <p:cNvPr id="3" name="Slide Number Placeholder 2">
            <a:extLst>
              <a:ext uri="{FF2B5EF4-FFF2-40B4-BE49-F238E27FC236}">
                <a16:creationId xmlns:a16="http://schemas.microsoft.com/office/drawing/2014/main" id="{B1E228E8-8E19-40A1-A29E-AD788015851B}"/>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11</a:t>
            </a:fld>
            <a:endParaRPr lang="es"/>
          </a:p>
        </p:txBody>
      </p:sp>
    </p:spTree>
    <p:extLst>
      <p:ext uri="{BB962C8B-B14F-4D97-AF65-F5344CB8AC3E}">
        <p14:creationId xmlns:p14="http://schemas.microsoft.com/office/powerpoint/2010/main" val="3976673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6" grpId="0" animBg="1"/>
      <p:bldP spid="27" grpId="0" animBg="1"/>
      <p:bldP spid="28" grpId="0" animBg="1"/>
      <p:bldP spid="29" grpId="0" animBg="1"/>
      <p:bldP spid="30" grpId="0" animBg="1"/>
      <p:bldP spid="31" grpId="0"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DEC61B1-BE6D-41DB-B2E4-A50925214F62}"/>
              </a:ext>
            </a:extLst>
          </p:cNvPr>
          <p:cNvPicPr>
            <a:picLocks noChangeAspect="1"/>
          </p:cNvPicPr>
          <p:nvPr/>
        </p:nvPicPr>
        <p:blipFill>
          <a:blip r:embed="rId2"/>
          <a:stretch>
            <a:fillRect/>
          </a:stretch>
        </p:blipFill>
        <p:spPr>
          <a:xfrm>
            <a:off x="6580566" y="1111923"/>
            <a:ext cx="1157948" cy="1048708"/>
          </a:xfrm>
          <a:prstGeom prst="rect">
            <a:avLst/>
          </a:prstGeom>
        </p:spPr>
      </p:pic>
      <p:pic>
        <p:nvPicPr>
          <p:cNvPr id="12" name="Picture 11">
            <a:extLst>
              <a:ext uri="{FF2B5EF4-FFF2-40B4-BE49-F238E27FC236}">
                <a16:creationId xmlns:a16="http://schemas.microsoft.com/office/drawing/2014/main" id="{7D5DAEAD-E5C0-48A0-8BAF-D3528D18C059}"/>
              </a:ext>
            </a:extLst>
          </p:cNvPr>
          <p:cNvPicPr>
            <a:picLocks noChangeAspect="1"/>
          </p:cNvPicPr>
          <p:nvPr/>
        </p:nvPicPr>
        <p:blipFill rotWithShape="1">
          <a:blip r:embed="rId3"/>
          <a:srcRect t="18531"/>
          <a:stretch/>
        </p:blipFill>
        <p:spPr>
          <a:xfrm>
            <a:off x="5406985" y="1180089"/>
            <a:ext cx="945139" cy="975936"/>
          </a:xfrm>
          <a:prstGeom prst="rect">
            <a:avLst/>
          </a:prstGeom>
        </p:spPr>
      </p:pic>
      <p:sp>
        <p:nvSpPr>
          <p:cNvPr id="13" name="TextBox 12">
            <a:extLst>
              <a:ext uri="{FF2B5EF4-FFF2-40B4-BE49-F238E27FC236}">
                <a16:creationId xmlns:a16="http://schemas.microsoft.com/office/drawing/2014/main" id="{EC768859-783A-4495-BA2C-5F3DB5F43CB1}"/>
              </a:ext>
            </a:extLst>
          </p:cNvPr>
          <p:cNvSpPr txBox="1"/>
          <p:nvPr/>
        </p:nvSpPr>
        <p:spPr>
          <a:xfrm>
            <a:off x="5073319" y="639369"/>
            <a:ext cx="1238147" cy="323165"/>
          </a:xfrm>
          <a:prstGeom prst="rect">
            <a:avLst/>
          </a:prstGeom>
          <a:noFill/>
        </p:spPr>
        <p:txBody>
          <a:bodyPr wrap="square" rtlCol="0">
            <a:spAutoFit/>
          </a:bodyPr>
          <a:lstStyle/>
          <a:p>
            <a:r>
              <a:rPr lang="es-ES" sz="1500" dirty="0">
                <a:solidFill>
                  <a:schemeClr val="tx1"/>
                </a:solidFill>
                <a:latin typeface="Leelawadee UI" panose="020B0502040204020203" pitchFamily="34" charset="-34"/>
                <a:cs typeface="Leelawadee UI" panose="020B0502040204020203" pitchFamily="34" charset="-34"/>
              </a:rPr>
              <a:t>Salt factor:</a:t>
            </a:r>
            <a:endParaRPr lang="en-US" sz="1500" dirty="0">
              <a:solidFill>
                <a:schemeClr val="tx1"/>
              </a:solidFill>
              <a:latin typeface="Leelawadee UI" panose="020B0502040204020203" pitchFamily="34" charset="-34"/>
              <a:cs typeface="Leelawadee UI" panose="020B0502040204020203" pitchFamily="34" charset="-34"/>
            </a:endParaRPr>
          </a:p>
        </p:txBody>
      </p:sp>
      <p:sp>
        <p:nvSpPr>
          <p:cNvPr id="14" name="TextBox 13">
            <a:extLst>
              <a:ext uri="{FF2B5EF4-FFF2-40B4-BE49-F238E27FC236}">
                <a16:creationId xmlns:a16="http://schemas.microsoft.com/office/drawing/2014/main" id="{EA67E98D-6713-44C6-A894-C407EB64ABAC}"/>
              </a:ext>
            </a:extLst>
          </p:cNvPr>
          <p:cNvSpPr txBox="1"/>
          <p:nvPr/>
        </p:nvSpPr>
        <p:spPr>
          <a:xfrm rot="16200000">
            <a:off x="7649756" y="1180132"/>
            <a:ext cx="549249" cy="323165"/>
          </a:xfrm>
          <a:prstGeom prst="rect">
            <a:avLst/>
          </a:prstGeom>
          <a:noFill/>
        </p:spPr>
        <p:txBody>
          <a:bodyPr wrap="square" rtlCol="0">
            <a:spAutoFit/>
          </a:bodyPr>
          <a:lstStyle/>
          <a:p>
            <a:r>
              <a:rPr lang="es-ES" sz="1500" dirty="0">
                <a:solidFill>
                  <a:schemeClr val="tx1"/>
                </a:solidFill>
                <a:latin typeface="Leelawadee UI" panose="020B0502040204020203" pitchFamily="34" charset="-34"/>
                <a:cs typeface="Leelawadee UI" panose="020B0502040204020203" pitchFamily="34" charset="-34"/>
              </a:rPr>
              <a:t>S</a:t>
            </a:r>
            <a:endParaRPr lang="en-US" sz="1500" dirty="0">
              <a:solidFill>
                <a:schemeClr val="tx1"/>
              </a:solidFill>
              <a:latin typeface="Leelawadee UI" panose="020B0502040204020203" pitchFamily="34" charset="-34"/>
              <a:cs typeface="Leelawadee UI" panose="020B0502040204020203" pitchFamily="34" charset="-34"/>
            </a:endParaRPr>
          </a:p>
        </p:txBody>
      </p:sp>
      <p:sp>
        <p:nvSpPr>
          <p:cNvPr id="15" name="TextBox 14">
            <a:extLst>
              <a:ext uri="{FF2B5EF4-FFF2-40B4-BE49-F238E27FC236}">
                <a16:creationId xmlns:a16="http://schemas.microsoft.com/office/drawing/2014/main" id="{3B5269AC-150B-4600-80D7-FB5B6291E716}"/>
              </a:ext>
            </a:extLst>
          </p:cNvPr>
          <p:cNvSpPr txBox="1"/>
          <p:nvPr/>
        </p:nvSpPr>
        <p:spPr>
          <a:xfrm rot="16200000">
            <a:off x="5055305" y="1318121"/>
            <a:ext cx="549249" cy="323165"/>
          </a:xfrm>
          <a:prstGeom prst="rect">
            <a:avLst/>
          </a:prstGeom>
          <a:noFill/>
        </p:spPr>
        <p:txBody>
          <a:bodyPr wrap="square" rtlCol="0">
            <a:spAutoFit/>
          </a:bodyPr>
          <a:lstStyle/>
          <a:p>
            <a:r>
              <a:rPr lang="es-ES" sz="1500" dirty="0">
                <a:solidFill>
                  <a:schemeClr val="tx1"/>
                </a:solidFill>
                <a:latin typeface="Leelawadee UI" panose="020B0502040204020203" pitchFamily="34" charset="-34"/>
                <a:cs typeface="Leelawadee UI" panose="020B0502040204020203" pitchFamily="34" charset="-34"/>
              </a:rPr>
              <a:t>OC</a:t>
            </a:r>
            <a:endParaRPr lang="en-US" sz="1500" dirty="0">
              <a:solidFill>
                <a:schemeClr val="tx1"/>
              </a:solidFill>
              <a:latin typeface="Leelawadee UI" panose="020B0502040204020203" pitchFamily="34" charset="-34"/>
              <a:cs typeface="Leelawadee UI" panose="020B0502040204020203" pitchFamily="34" charset="-34"/>
            </a:endParaRPr>
          </a:p>
        </p:txBody>
      </p:sp>
      <p:sp>
        <p:nvSpPr>
          <p:cNvPr id="16" name="TextBox 15">
            <a:extLst>
              <a:ext uri="{FF2B5EF4-FFF2-40B4-BE49-F238E27FC236}">
                <a16:creationId xmlns:a16="http://schemas.microsoft.com/office/drawing/2014/main" id="{27AF9DD8-5628-4257-B746-12E8E58345DB}"/>
              </a:ext>
            </a:extLst>
          </p:cNvPr>
          <p:cNvSpPr txBox="1"/>
          <p:nvPr/>
        </p:nvSpPr>
        <p:spPr>
          <a:xfrm rot="16200000">
            <a:off x="6360704" y="1196691"/>
            <a:ext cx="549249" cy="323165"/>
          </a:xfrm>
          <a:prstGeom prst="rect">
            <a:avLst/>
          </a:prstGeom>
          <a:noFill/>
        </p:spPr>
        <p:txBody>
          <a:bodyPr wrap="square" rtlCol="0">
            <a:spAutoFit/>
          </a:bodyPr>
          <a:lstStyle/>
          <a:p>
            <a:r>
              <a:rPr lang="es-ES" sz="1500" dirty="0">
                <a:solidFill>
                  <a:schemeClr val="tx1"/>
                </a:solidFill>
                <a:latin typeface="Leelawadee UI" panose="020B0502040204020203" pitchFamily="34" charset="-34"/>
                <a:cs typeface="Leelawadee UI" panose="020B0502040204020203" pitchFamily="34" charset="-34"/>
              </a:rPr>
              <a:t>K </a:t>
            </a:r>
            <a:endParaRPr lang="en-US" sz="1500" dirty="0">
              <a:solidFill>
                <a:schemeClr val="tx1"/>
              </a:solidFill>
              <a:latin typeface="Leelawadee UI" panose="020B0502040204020203" pitchFamily="34" charset="-34"/>
              <a:cs typeface="Leelawadee UI" panose="020B0502040204020203" pitchFamily="34" charset="-34"/>
            </a:endParaRPr>
          </a:p>
        </p:txBody>
      </p:sp>
      <p:pic>
        <p:nvPicPr>
          <p:cNvPr id="17" name="Picture 16">
            <a:extLst>
              <a:ext uri="{FF2B5EF4-FFF2-40B4-BE49-F238E27FC236}">
                <a16:creationId xmlns:a16="http://schemas.microsoft.com/office/drawing/2014/main" id="{5A0482DB-9F9A-47F1-A710-D1817E4438A8}"/>
              </a:ext>
            </a:extLst>
          </p:cNvPr>
          <p:cNvPicPr>
            <a:picLocks noChangeAspect="1"/>
          </p:cNvPicPr>
          <p:nvPr/>
        </p:nvPicPr>
        <p:blipFill>
          <a:blip r:embed="rId4"/>
          <a:stretch>
            <a:fillRect/>
          </a:stretch>
        </p:blipFill>
        <p:spPr>
          <a:xfrm>
            <a:off x="8056200" y="1137539"/>
            <a:ext cx="984109" cy="1052315"/>
          </a:xfrm>
          <a:prstGeom prst="rect">
            <a:avLst/>
          </a:prstGeom>
        </p:spPr>
      </p:pic>
      <p:sp>
        <p:nvSpPr>
          <p:cNvPr id="19" name="TextBox 18">
            <a:extLst>
              <a:ext uri="{FF2B5EF4-FFF2-40B4-BE49-F238E27FC236}">
                <a16:creationId xmlns:a16="http://schemas.microsoft.com/office/drawing/2014/main" id="{760C3DD1-A504-4CD0-9C17-14D256F8923B}"/>
              </a:ext>
            </a:extLst>
          </p:cNvPr>
          <p:cNvSpPr txBox="1"/>
          <p:nvPr/>
        </p:nvSpPr>
        <p:spPr>
          <a:xfrm>
            <a:off x="233377" y="757008"/>
            <a:ext cx="4624388" cy="854080"/>
          </a:xfrm>
          <a:prstGeom prst="rect">
            <a:avLst/>
          </a:prstGeom>
          <a:noFill/>
        </p:spPr>
        <p:txBody>
          <a:bodyPr wrap="square">
            <a:spAutoFit/>
          </a:bodyPr>
          <a:lstStyle/>
          <a:p>
            <a:pPr marL="214313" indent="-214313">
              <a:buFont typeface="Arial" panose="020B0604020202020204" pitchFamily="34" charset="0"/>
              <a:buChar char="•"/>
            </a:pPr>
            <a:r>
              <a:rPr lang="es-ES" sz="1200" dirty="0" err="1">
                <a:solidFill>
                  <a:schemeClr val="tx1"/>
                </a:solidFill>
                <a:latin typeface="Leelawadee UI" panose="020B0502040204020203" pitchFamily="34" charset="-34"/>
                <a:cs typeface="Leelawadee UI" panose="020B0502040204020203" pitchFamily="34" charset="-34"/>
              </a:rPr>
              <a:t>Filters</a:t>
            </a:r>
            <a:r>
              <a:rPr lang="es-ES" sz="1200" dirty="0">
                <a:solidFill>
                  <a:schemeClr val="tx1"/>
                </a:solidFill>
                <a:latin typeface="Leelawadee UI" panose="020B0502040204020203" pitchFamily="34" charset="-34"/>
                <a:cs typeface="Leelawadee UI" panose="020B0502040204020203" pitchFamily="34" charset="-34"/>
              </a:rPr>
              <a:t> </a:t>
            </a:r>
            <a:r>
              <a:rPr lang="es-ES" sz="1200" dirty="0" err="1">
                <a:solidFill>
                  <a:schemeClr val="tx1"/>
                </a:solidFill>
                <a:latin typeface="Leelawadee UI" panose="020B0502040204020203" pitchFamily="34" charset="-34"/>
                <a:cs typeface="Leelawadee UI" panose="020B0502040204020203" pitchFamily="34" charset="-34"/>
              </a:rPr>
              <a:t>measurements</a:t>
            </a:r>
            <a:r>
              <a:rPr lang="es-ES" sz="1200" dirty="0">
                <a:solidFill>
                  <a:schemeClr val="tx1"/>
                </a:solidFill>
                <a:latin typeface="Leelawadee UI" panose="020B0502040204020203" pitchFamily="34" charset="-34"/>
                <a:cs typeface="Leelawadee UI" panose="020B0502040204020203" pitchFamily="34" charset="-34"/>
              </a:rPr>
              <a:t> </a:t>
            </a:r>
            <a:r>
              <a:rPr lang="es-ES" sz="1200" dirty="0" err="1">
                <a:solidFill>
                  <a:schemeClr val="tx1"/>
                </a:solidFill>
                <a:latin typeface="Leelawadee UI" panose="020B0502040204020203" pitchFamily="34" charset="-34"/>
                <a:cs typeface="Leelawadee UI" panose="020B0502040204020203" pitchFamily="34" charset="-34"/>
              </a:rPr>
              <a:t>for</a:t>
            </a:r>
            <a:r>
              <a:rPr lang="es-ES" sz="1200" dirty="0">
                <a:solidFill>
                  <a:schemeClr val="tx1"/>
                </a:solidFill>
                <a:latin typeface="Leelawadee UI" panose="020B0502040204020203" pitchFamily="34" charset="-34"/>
                <a:cs typeface="Leelawadee UI" panose="020B0502040204020203" pitchFamily="34" charset="-34"/>
              </a:rPr>
              <a:t> </a:t>
            </a:r>
            <a:r>
              <a:rPr lang="es-ES" sz="1200" dirty="0" err="1">
                <a:solidFill>
                  <a:schemeClr val="tx1"/>
                </a:solidFill>
                <a:latin typeface="Leelawadee UI" panose="020B0502040204020203" pitchFamily="34" charset="-34"/>
                <a:cs typeface="Leelawadee UI" panose="020B0502040204020203" pitchFamily="34" charset="-34"/>
              </a:rPr>
              <a:t>coarse</a:t>
            </a:r>
            <a:r>
              <a:rPr lang="es-ES" sz="1200" dirty="0">
                <a:solidFill>
                  <a:schemeClr val="tx1"/>
                </a:solidFill>
                <a:latin typeface="Leelawadee UI" panose="020B0502040204020203" pitchFamily="34" charset="-34"/>
                <a:cs typeface="Leelawadee UI" panose="020B0502040204020203" pitchFamily="34" charset="-34"/>
              </a:rPr>
              <a:t> PM (PM</a:t>
            </a:r>
            <a:r>
              <a:rPr lang="es-ES" sz="1200" baseline="-25000" dirty="0">
                <a:solidFill>
                  <a:schemeClr val="tx1"/>
                </a:solidFill>
                <a:latin typeface="Leelawadee UI" panose="020B0502040204020203" pitchFamily="34" charset="-34"/>
                <a:cs typeface="Leelawadee UI" panose="020B0502040204020203" pitchFamily="34" charset="-34"/>
              </a:rPr>
              <a:t>10</a:t>
            </a:r>
            <a:r>
              <a:rPr lang="es-ES" sz="1200" dirty="0">
                <a:solidFill>
                  <a:schemeClr val="tx1"/>
                </a:solidFill>
                <a:latin typeface="Leelawadee UI" panose="020B0502040204020203" pitchFamily="34" charset="-34"/>
                <a:cs typeface="Leelawadee UI" panose="020B0502040204020203" pitchFamily="34" charset="-34"/>
              </a:rPr>
              <a:t> – PM</a:t>
            </a:r>
            <a:r>
              <a:rPr lang="es-ES" sz="1200" baseline="-25000" dirty="0">
                <a:solidFill>
                  <a:schemeClr val="tx1"/>
                </a:solidFill>
                <a:latin typeface="Leelawadee UI" panose="020B0502040204020203" pitchFamily="34" charset="-34"/>
                <a:cs typeface="Leelawadee UI" panose="020B0502040204020203" pitchFamily="34" charset="-34"/>
              </a:rPr>
              <a:t>2.5</a:t>
            </a:r>
            <a:r>
              <a:rPr lang="es-ES" sz="1200" dirty="0">
                <a:solidFill>
                  <a:schemeClr val="tx1"/>
                </a:solidFill>
                <a:latin typeface="Leelawadee UI" panose="020B0502040204020203" pitchFamily="34" charset="-34"/>
                <a:cs typeface="Leelawadee UI" panose="020B0502040204020203" pitchFamily="34" charset="-34"/>
              </a:rPr>
              <a:t>) in 6 Swiss sites. </a:t>
            </a:r>
          </a:p>
          <a:p>
            <a:pPr marL="214313" indent="-214313">
              <a:buFont typeface="Arial" panose="020B0604020202020204" pitchFamily="34" charset="0"/>
              <a:buChar char="•"/>
            </a:pPr>
            <a:r>
              <a:rPr lang="es-ES" sz="1200" dirty="0">
                <a:solidFill>
                  <a:schemeClr val="tx1"/>
                </a:solidFill>
                <a:latin typeface="Leelawadee UI" panose="020B0502040204020203" pitchFamily="34" charset="-34"/>
                <a:cs typeface="Leelawadee UI" panose="020B0502040204020203" pitchFamily="34" charset="-34"/>
              </a:rPr>
              <a:t>SEM </a:t>
            </a:r>
            <a:r>
              <a:rPr lang="es-ES" sz="1200" dirty="0" err="1">
                <a:solidFill>
                  <a:schemeClr val="tx1"/>
                </a:solidFill>
                <a:latin typeface="Leelawadee UI" panose="020B0502040204020203" pitchFamily="34" charset="-34"/>
                <a:cs typeface="Leelawadee UI" panose="020B0502040204020203" pitchFamily="34" charset="-34"/>
              </a:rPr>
              <a:t>profiling</a:t>
            </a:r>
            <a:r>
              <a:rPr lang="es-ES" sz="1200" dirty="0">
                <a:solidFill>
                  <a:schemeClr val="tx1"/>
                </a:solidFill>
                <a:latin typeface="Leelawadee UI" panose="020B0502040204020203" pitchFamily="34" charset="-34"/>
                <a:cs typeface="Leelawadee UI" panose="020B0502040204020203" pitchFamily="34" charset="-34"/>
              </a:rPr>
              <a:t>: </a:t>
            </a:r>
            <a:r>
              <a:rPr lang="es-ES" sz="1200" dirty="0" err="1">
                <a:solidFill>
                  <a:schemeClr val="tx1"/>
                </a:solidFill>
                <a:latin typeface="Leelawadee UI" panose="020B0502040204020203" pitchFamily="34" charset="-34"/>
                <a:cs typeface="Leelawadee UI" panose="020B0502040204020203" pitchFamily="34" charset="-34"/>
              </a:rPr>
              <a:t>truth</a:t>
            </a:r>
            <a:r>
              <a:rPr lang="es-ES" sz="1200" dirty="0">
                <a:solidFill>
                  <a:schemeClr val="tx1"/>
                </a:solidFill>
                <a:latin typeface="Leelawadee UI" panose="020B0502040204020203" pitchFamily="34" charset="-34"/>
                <a:cs typeface="Leelawadee UI" panose="020B0502040204020203" pitchFamily="34" charset="-34"/>
              </a:rPr>
              <a:t> </a:t>
            </a:r>
            <a:r>
              <a:rPr lang="es-ES" sz="1200" dirty="0" err="1">
                <a:solidFill>
                  <a:schemeClr val="tx1"/>
                </a:solidFill>
                <a:latin typeface="Leelawadee UI" panose="020B0502040204020203" pitchFamily="34" charset="-34"/>
                <a:cs typeface="Leelawadee UI" panose="020B0502040204020203" pitchFamily="34" charset="-34"/>
              </a:rPr>
              <a:t>determination</a:t>
            </a:r>
            <a:r>
              <a:rPr lang="es-ES" sz="1200" dirty="0">
                <a:solidFill>
                  <a:schemeClr val="tx1"/>
                </a:solidFill>
                <a:latin typeface="Leelawadee UI" panose="020B0502040204020203" pitchFamily="34" charset="-34"/>
                <a:cs typeface="Leelawadee UI" panose="020B0502040204020203" pitchFamily="34" charset="-34"/>
              </a:rPr>
              <a:t> in </a:t>
            </a:r>
            <a:r>
              <a:rPr lang="en-US" sz="1200" dirty="0" err="1">
                <a:solidFill>
                  <a:schemeClr val="tx1"/>
                </a:solidFill>
                <a:latin typeface="Leelawadee UI" panose="020B0502040204020203" pitchFamily="34" charset="-34"/>
                <a:cs typeface="Leelawadee UI" panose="020B0502040204020203" pitchFamily="34" charset="-34"/>
              </a:rPr>
              <a:t>Manousakas</a:t>
            </a:r>
            <a:r>
              <a:rPr lang="en-US" sz="1200" dirty="0">
                <a:solidFill>
                  <a:schemeClr val="tx1"/>
                </a:solidFill>
                <a:latin typeface="Leelawadee UI" panose="020B0502040204020203" pitchFamily="34" charset="-34"/>
                <a:cs typeface="Leelawadee UI" panose="020B0502040204020203" pitchFamily="34" charset="-34"/>
              </a:rPr>
              <a:t> et al. (2025)</a:t>
            </a:r>
            <a:endParaRPr lang="es-ES" sz="1200" dirty="0">
              <a:solidFill>
                <a:schemeClr val="tx1"/>
              </a:solidFill>
              <a:latin typeface="Leelawadee UI" panose="020B0502040204020203" pitchFamily="34" charset="-34"/>
              <a:cs typeface="Leelawadee UI" panose="020B0502040204020203" pitchFamily="34" charset="-34"/>
            </a:endParaRPr>
          </a:p>
          <a:p>
            <a:endParaRPr lang="es-ES" sz="1350" dirty="0">
              <a:solidFill>
                <a:schemeClr val="tx1"/>
              </a:solidFill>
              <a:latin typeface="Leelawadee UI" panose="020B0502040204020203" pitchFamily="34" charset="-34"/>
              <a:cs typeface="Leelawadee UI" panose="020B0502040204020203" pitchFamily="34" charset="-34"/>
            </a:endParaRPr>
          </a:p>
        </p:txBody>
      </p:sp>
      <p:pic>
        <p:nvPicPr>
          <p:cNvPr id="4098" name="Picture 2">
            <a:extLst>
              <a:ext uri="{FF2B5EF4-FFF2-40B4-BE49-F238E27FC236}">
                <a16:creationId xmlns:a16="http://schemas.microsoft.com/office/drawing/2014/main" id="{727DDA22-A177-4510-BE6C-2E2127E9EB5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670" t="179" r="29230" b="52872"/>
          <a:stretch/>
        </p:blipFill>
        <p:spPr bwMode="auto">
          <a:xfrm>
            <a:off x="29277" y="1424669"/>
            <a:ext cx="4074359" cy="293545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A769EF01-7581-4A23-B3A5-2D32C1C20ACA}"/>
              </a:ext>
            </a:extLst>
          </p:cNvPr>
          <p:cNvPicPr>
            <a:picLocks noChangeAspect="1"/>
          </p:cNvPicPr>
          <p:nvPr/>
        </p:nvPicPr>
        <p:blipFill rotWithShape="1">
          <a:blip r:embed="rId6"/>
          <a:srcRect l="18962" t="93940" r="28698" b="2437"/>
          <a:stretch/>
        </p:blipFill>
        <p:spPr>
          <a:xfrm>
            <a:off x="1128259" y="4488874"/>
            <a:ext cx="2834624" cy="145472"/>
          </a:xfrm>
          <a:prstGeom prst="rect">
            <a:avLst/>
          </a:prstGeom>
        </p:spPr>
      </p:pic>
      <p:sp>
        <p:nvSpPr>
          <p:cNvPr id="22" name="TextBox 21">
            <a:extLst>
              <a:ext uri="{FF2B5EF4-FFF2-40B4-BE49-F238E27FC236}">
                <a16:creationId xmlns:a16="http://schemas.microsoft.com/office/drawing/2014/main" id="{CC24BC7F-8DAB-44B9-A311-AD760561A1C9}"/>
              </a:ext>
            </a:extLst>
          </p:cNvPr>
          <p:cNvSpPr txBox="1"/>
          <p:nvPr/>
        </p:nvSpPr>
        <p:spPr>
          <a:xfrm>
            <a:off x="8715375" y="4870818"/>
            <a:ext cx="344407" cy="253916"/>
          </a:xfrm>
          <a:prstGeom prst="rect">
            <a:avLst/>
          </a:prstGeom>
          <a:noFill/>
        </p:spPr>
        <p:txBody>
          <a:bodyPr wrap="square" rtlCol="0">
            <a:spAutoFit/>
          </a:bodyPr>
          <a:lstStyle/>
          <a:p>
            <a:r>
              <a:rPr lang="es-ES" sz="1050">
                <a:solidFill>
                  <a:schemeClr val="tx1"/>
                </a:solidFill>
                <a:latin typeface="Leelawadee UI" panose="020B0502040204020203" pitchFamily="34" charset="-34"/>
                <a:cs typeface="Leelawadee UI" panose="020B0502040204020203" pitchFamily="34" charset="-34"/>
              </a:rPr>
              <a:t>10</a:t>
            </a:r>
            <a:endParaRPr lang="en-US" sz="1050" dirty="0">
              <a:solidFill>
                <a:schemeClr val="tx1"/>
              </a:solidFill>
              <a:latin typeface="Leelawadee UI" panose="020B0502040204020203" pitchFamily="34" charset="-34"/>
              <a:cs typeface="Leelawadee UI" panose="020B0502040204020203" pitchFamily="34" charset="-34"/>
            </a:endParaRPr>
          </a:p>
        </p:txBody>
      </p:sp>
      <p:sp>
        <p:nvSpPr>
          <p:cNvPr id="23" name="TextBox 22">
            <a:extLst>
              <a:ext uri="{FF2B5EF4-FFF2-40B4-BE49-F238E27FC236}">
                <a16:creationId xmlns:a16="http://schemas.microsoft.com/office/drawing/2014/main" id="{273F0033-A8D8-42A1-BF43-3D71639A50C3}"/>
              </a:ext>
            </a:extLst>
          </p:cNvPr>
          <p:cNvSpPr txBox="1"/>
          <p:nvPr/>
        </p:nvSpPr>
        <p:spPr>
          <a:xfrm>
            <a:off x="132961" y="216937"/>
            <a:ext cx="4439039" cy="369332"/>
          </a:xfrm>
          <a:prstGeom prst="rect">
            <a:avLst/>
          </a:prstGeom>
          <a:noFill/>
        </p:spPr>
        <p:txBody>
          <a:bodyPr wrap="square" rtlCol="0">
            <a:spAutoFit/>
          </a:bodyPr>
          <a:lstStyle/>
          <a:p>
            <a:r>
              <a:rPr lang="es-ES" sz="1800" dirty="0" err="1">
                <a:solidFill>
                  <a:schemeClr val="tx1"/>
                </a:solidFill>
                <a:latin typeface="Leelawadee UI Semilight" panose="020B0402040204020203" pitchFamily="34" charset="-34"/>
                <a:cs typeface="Leelawadee UI Semilight" panose="020B0402040204020203" pitchFamily="34" charset="-34"/>
              </a:rPr>
              <a:t>Tests</a:t>
            </a:r>
            <a:r>
              <a:rPr lang="es-ES" sz="1800" dirty="0">
                <a:solidFill>
                  <a:schemeClr val="tx1"/>
                </a:solidFill>
                <a:latin typeface="Leelawadee UI" panose="020B0502040204020203" pitchFamily="34" charset="-34"/>
                <a:cs typeface="Leelawadee UI" panose="020B0502040204020203" pitchFamily="34" charset="-34"/>
              </a:rPr>
              <a:t>: </a:t>
            </a:r>
            <a:r>
              <a:rPr lang="es-ES" sz="1800" dirty="0">
                <a:solidFill>
                  <a:srgbClr val="003399"/>
                </a:solidFill>
                <a:latin typeface="Leelawadee UI" panose="020B0502040204020203" pitchFamily="34" charset="-34"/>
                <a:cs typeface="Leelawadee UI" panose="020B0502040204020203" pitchFamily="34" charset="-34"/>
              </a:rPr>
              <a:t>offline real-</a:t>
            </a:r>
            <a:r>
              <a:rPr lang="es-ES" sz="1800" dirty="0" err="1">
                <a:solidFill>
                  <a:srgbClr val="003399"/>
                </a:solidFill>
                <a:latin typeface="Leelawadee UI" panose="020B0502040204020203" pitchFamily="34" charset="-34"/>
                <a:cs typeface="Leelawadee UI" panose="020B0502040204020203" pitchFamily="34" charset="-34"/>
              </a:rPr>
              <a:t>world</a:t>
            </a:r>
            <a:r>
              <a:rPr lang="es-ES" sz="1800" dirty="0">
                <a:solidFill>
                  <a:srgbClr val="003399"/>
                </a:solidFill>
                <a:latin typeface="Leelawadee UI" panose="020B0502040204020203" pitchFamily="34" charset="-34"/>
                <a:cs typeface="Leelawadee UI" panose="020B0502040204020203" pitchFamily="34" charset="-34"/>
              </a:rPr>
              <a:t> </a:t>
            </a:r>
            <a:r>
              <a:rPr lang="es-ES" sz="1800" dirty="0" err="1">
                <a:solidFill>
                  <a:srgbClr val="003399"/>
                </a:solidFill>
                <a:latin typeface="Leelawadee UI" panose="020B0502040204020203" pitchFamily="34" charset="-34"/>
                <a:cs typeface="Leelawadee UI" panose="020B0502040204020203" pitchFamily="34" charset="-34"/>
              </a:rPr>
              <a:t>dataset</a:t>
            </a:r>
            <a:endParaRPr lang="es-ES" sz="1800" dirty="0">
              <a:solidFill>
                <a:srgbClr val="003399"/>
              </a:solidFill>
              <a:latin typeface="Leelawadee UI" panose="020B0502040204020203" pitchFamily="34" charset="-34"/>
              <a:cs typeface="Leelawadee UI" panose="020B0502040204020203" pitchFamily="34" charset="-34"/>
            </a:endParaRPr>
          </a:p>
        </p:txBody>
      </p:sp>
      <p:pic>
        <p:nvPicPr>
          <p:cNvPr id="24" name="Picture 2">
            <a:extLst>
              <a:ext uri="{FF2B5EF4-FFF2-40B4-BE49-F238E27FC236}">
                <a16:creationId xmlns:a16="http://schemas.microsoft.com/office/drawing/2014/main" id="{C9DC514C-96F8-4E5F-A989-57553F88AB2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1793" b="53051"/>
          <a:stretch/>
        </p:blipFill>
        <p:spPr bwMode="auto">
          <a:xfrm>
            <a:off x="4093317" y="1403339"/>
            <a:ext cx="1076395" cy="290070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3820657-665C-42BD-BC56-EB928E4511A4}"/>
              </a:ext>
            </a:extLst>
          </p:cNvPr>
          <p:cNvSpPr/>
          <p:nvPr/>
        </p:nvSpPr>
        <p:spPr>
          <a:xfrm>
            <a:off x="4073235" y="3366655"/>
            <a:ext cx="50482" cy="637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latin typeface="Leelawadee UI" panose="020B0502040204020203" pitchFamily="34" charset="-34"/>
              <a:cs typeface="Leelawadee UI" panose="020B0502040204020203" pitchFamily="34" charset="-34"/>
            </a:endParaRPr>
          </a:p>
        </p:txBody>
      </p:sp>
      <p:sp>
        <p:nvSpPr>
          <p:cNvPr id="25" name="TextBox 24">
            <a:extLst>
              <a:ext uri="{FF2B5EF4-FFF2-40B4-BE49-F238E27FC236}">
                <a16:creationId xmlns:a16="http://schemas.microsoft.com/office/drawing/2014/main" id="{5AEA0E8F-41A6-4B36-95A4-FD40F575EAA8}"/>
              </a:ext>
            </a:extLst>
          </p:cNvPr>
          <p:cNvSpPr txBox="1"/>
          <p:nvPr/>
        </p:nvSpPr>
        <p:spPr>
          <a:xfrm>
            <a:off x="5259067" y="2433294"/>
            <a:ext cx="3733616" cy="1015663"/>
          </a:xfrm>
          <a:prstGeom prst="rect">
            <a:avLst/>
          </a:prstGeom>
          <a:noFill/>
          <a:ln w="38100">
            <a:solidFill>
              <a:srgbClr val="003399"/>
            </a:solidFill>
          </a:ln>
        </p:spPr>
        <p:txBody>
          <a:bodyPr wrap="square" rtlCol="0">
            <a:spAutoFit/>
          </a:bodyPr>
          <a:lstStyle/>
          <a:p>
            <a:r>
              <a:rPr lang="es-ES" sz="1500" u="sng" dirty="0" err="1">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rPr>
              <a:t>Results</a:t>
            </a:r>
            <a:endParaRPr lang="es-ES" sz="1500" u="sng" dirty="0">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endParaRPr>
          </a:p>
          <a:p>
            <a:r>
              <a:rPr lang="es-ES" sz="1500" b="1" dirty="0">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rPr>
              <a:t>✔</a:t>
            </a:r>
            <a:r>
              <a:rPr lang="es-ES" sz="1500" dirty="0">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rPr>
              <a:t> </a:t>
            </a:r>
            <a:r>
              <a:rPr lang="es-ES" sz="1500" dirty="0">
                <a:solidFill>
                  <a:schemeClr val="tx1"/>
                </a:solidFill>
                <a:latin typeface="Leelawadee UI" panose="020B0502040204020203" pitchFamily="34" charset="-34"/>
                <a:cs typeface="Leelawadee UI" panose="020B0502040204020203" pitchFamily="34" charset="-34"/>
              </a:rPr>
              <a:t>BAMF+HS  ↔ </a:t>
            </a:r>
            <a:r>
              <a:rPr lang="es-ES" sz="1500" b="1" dirty="0" err="1">
                <a:solidFill>
                  <a:schemeClr val="tx1"/>
                </a:solidFill>
                <a:latin typeface="Leelawadee UI" panose="020B0502040204020203" pitchFamily="34" charset="-34"/>
                <a:cs typeface="Leelawadee UI" panose="020B0502040204020203" pitchFamily="34" charset="-34"/>
              </a:rPr>
              <a:t>Sparsity</a:t>
            </a:r>
            <a:endParaRPr lang="es-ES" sz="1500" b="1" dirty="0">
              <a:solidFill>
                <a:schemeClr val="tx1"/>
              </a:solidFill>
              <a:latin typeface="Leelawadee UI" panose="020B0502040204020203" pitchFamily="34" charset="-34"/>
              <a:cs typeface="Leelawadee UI" panose="020B0502040204020203" pitchFamily="34" charset="-34"/>
            </a:endParaRPr>
          </a:p>
          <a:p>
            <a:r>
              <a:rPr lang="es-ES" sz="1500" b="1" dirty="0">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rPr>
              <a:t>✔ </a:t>
            </a:r>
            <a:r>
              <a:rPr lang="es-ES" sz="1500" dirty="0">
                <a:solidFill>
                  <a:schemeClr val="tx1"/>
                </a:solidFill>
                <a:latin typeface="Leelawadee UI" panose="020B0502040204020203" pitchFamily="34" charset="-34"/>
                <a:cs typeface="Leelawadee UI" panose="020B0502040204020203" pitchFamily="34" charset="-34"/>
              </a:rPr>
              <a:t>Similar performance </a:t>
            </a:r>
            <a:r>
              <a:rPr lang="es-ES" sz="1500" dirty="0" err="1">
                <a:solidFill>
                  <a:schemeClr val="tx1"/>
                </a:solidFill>
                <a:latin typeface="Leelawadee UI" panose="020B0502040204020203" pitchFamily="34" charset="-34"/>
                <a:cs typeface="Leelawadee UI" panose="020B0502040204020203" pitchFamily="34" charset="-34"/>
              </a:rPr>
              <a:t>amongst</a:t>
            </a:r>
            <a:r>
              <a:rPr lang="es-ES" sz="1500" dirty="0">
                <a:solidFill>
                  <a:schemeClr val="tx1"/>
                </a:solidFill>
                <a:latin typeface="Leelawadee UI" panose="020B0502040204020203" pitchFamily="34" charset="-34"/>
                <a:cs typeface="Leelawadee UI" panose="020B0502040204020203" pitchFamily="34" charset="-34"/>
              </a:rPr>
              <a:t> </a:t>
            </a:r>
            <a:r>
              <a:rPr lang="es-ES" sz="1500" dirty="0" err="1">
                <a:solidFill>
                  <a:schemeClr val="tx1"/>
                </a:solidFill>
                <a:latin typeface="Leelawadee UI" panose="020B0502040204020203" pitchFamily="34" charset="-34"/>
                <a:cs typeface="Leelawadee UI" panose="020B0502040204020203" pitchFamily="34" charset="-34"/>
              </a:rPr>
              <a:t>models</a:t>
            </a:r>
            <a:r>
              <a:rPr lang="es-ES" sz="1500" dirty="0">
                <a:solidFill>
                  <a:schemeClr val="tx1"/>
                </a:solidFill>
                <a:latin typeface="Leelawadee UI" panose="020B0502040204020203" pitchFamily="34" charset="-34"/>
                <a:cs typeface="Leelawadee UI" panose="020B0502040204020203" pitchFamily="34" charset="-34"/>
              </a:rPr>
              <a:t>.</a:t>
            </a:r>
          </a:p>
          <a:p>
            <a:r>
              <a:rPr lang="es-ES" sz="1500" b="1" dirty="0">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rPr>
              <a:t>✔ BAMF+HS </a:t>
            </a:r>
            <a:r>
              <a:rPr lang="es-ES" sz="1500" dirty="0" err="1">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rPr>
              <a:t>likely</a:t>
            </a:r>
            <a:r>
              <a:rPr lang="es-ES" sz="1500" dirty="0">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rPr>
              <a:t> more </a:t>
            </a:r>
            <a:r>
              <a:rPr lang="es-ES" sz="1500" dirty="0" err="1">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rPr>
              <a:t>accurate</a:t>
            </a:r>
            <a:r>
              <a:rPr lang="es-ES" sz="1500" dirty="0">
                <a:solidFill>
                  <a:schemeClr val="tx1"/>
                </a:solidFill>
                <a:latin typeface="Leelawadee UI" panose="020B0502040204020203" pitchFamily="34" charset="-34"/>
                <a:ea typeface="Cascadia Code Light" panose="020B0609020000020004" pitchFamily="49" charset="0"/>
                <a:cs typeface="Leelawadee UI" panose="020B0502040204020203" pitchFamily="34" charset="-34"/>
              </a:rPr>
              <a:t>.</a:t>
            </a:r>
            <a:endParaRPr lang="es-ES" sz="1500" dirty="0">
              <a:solidFill>
                <a:schemeClr val="tx1"/>
              </a:solidFill>
              <a:latin typeface="Leelawadee UI" panose="020B0502040204020203" pitchFamily="34" charset="-34"/>
              <a:cs typeface="Leelawadee UI" panose="020B0502040204020203" pitchFamily="34" charset="-34"/>
            </a:endParaRPr>
          </a:p>
        </p:txBody>
      </p:sp>
      <p:sp>
        <p:nvSpPr>
          <p:cNvPr id="2" name="Slide Number Placeholder 1">
            <a:extLst>
              <a:ext uri="{FF2B5EF4-FFF2-40B4-BE49-F238E27FC236}">
                <a16:creationId xmlns:a16="http://schemas.microsoft.com/office/drawing/2014/main" id="{A004EA6D-2F5C-43B5-89FA-4207945C44BC}"/>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12</a:t>
            </a:fld>
            <a:endParaRPr lang="es"/>
          </a:p>
        </p:txBody>
      </p:sp>
    </p:spTree>
    <p:extLst>
      <p:ext uri="{BB962C8B-B14F-4D97-AF65-F5344CB8AC3E}">
        <p14:creationId xmlns:p14="http://schemas.microsoft.com/office/powerpoint/2010/main" val="315318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09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a:extLst>
              <a:ext uri="{FF2B5EF4-FFF2-40B4-BE49-F238E27FC236}">
                <a16:creationId xmlns:a16="http://schemas.microsoft.com/office/drawing/2014/main" id="{35AF877A-B326-4B8B-9C98-C506419BBE33}"/>
              </a:ext>
            </a:extLst>
          </p:cNvPr>
          <p:cNvSpPr txBox="1"/>
          <p:nvPr/>
        </p:nvSpPr>
        <p:spPr>
          <a:xfrm>
            <a:off x="132961" y="216937"/>
            <a:ext cx="4439039" cy="415498"/>
          </a:xfrm>
          <a:prstGeom prst="rect">
            <a:avLst/>
          </a:prstGeom>
          <a:noFill/>
        </p:spPr>
        <p:txBody>
          <a:bodyPr wrap="square" rtlCol="0">
            <a:spAutoFit/>
          </a:bodyPr>
          <a:lstStyle/>
          <a:p>
            <a:r>
              <a:rPr lang="es-ES" sz="2100" dirty="0" err="1">
                <a:latin typeface="Leelawadee UI Semilight" panose="020B0402040204020203" pitchFamily="34" charset="-34"/>
                <a:cs typeface="Leelawadee UI Semilight" panose="020B0402040204020203" pitchFamily="34" charset="-34"/>
              </a:rPr>
              <a:t>Summary</a:t>
            </a:r>
            <a:r>
              <a:rPr lang="es-ES" sz="2100" dirty="0">
                <a:latin typeface="Leelawadee UI Semilight" panose="020B0402040204020203" pitchFamily="34" charset="-34"/>
                <a:cs typeface="Leelawadee UI Semilight" panose="020B0402040204020203" pitchFamily="34" charset="-34"/>
              </a:rPr>
              <a:t> + </a:t>
            </a:r>
            <a:r>
              <a:rPr lang="es-ES" sz="2100" dirty="0" err="1">
                <a:latin typeface="Leelawadee UI Semilight" panose="020B0402040204020203" pitchFamily="34" charset="-34"/>
                <a:cs typeface="Leelawadee UI Semilight" panose="020B0402040204020203" pitchFamily="34" charset="-34"/>
              </a:rPr>
              <a:t>Conclusions</a:t>
            </a:r>
            <a:endParaRPr lang="es-ES" sz="2100" dirty="0">
              <a:latin typeface="Leelawadee UI Semilight" panose="020B0402040204020203" pitchFamily="34" charset="-34"/>
              <a:cs typeface="Leelawadee UI Semilight" panose="020B0402040204020203" pitchFamily="34" charset="-34"/>
            </a:endParaRPr>
          </a:p>
        </p:txBody>
      </p:sp>
      <p:sp>
        <p:nvSpPr>
          <p:cNvPr id="4" name="Rectangle 3">
            <a:extLst>
              <a:ext uri="{FF2B5EF4-FFF2-40B4-BE49-F238E27FC236}">
                <a16:creationId xmlns:a16="http://schemas.microsoft.com/office/drawing/2014/main" id="{479185C2-4397-4C53-956C-877BCDA62BC5}"/>
              </a:ext>
            </a:extLst>
          </p:cNvPr>
          <p:cNvSpPr/>
          <p:nvPr/>
        </p:nvSpPr>
        <p:spPr>
          <a:xfrm>
            <a:off x="4699125" y="3785151"/>
            <a:ext cx="242888" cy="17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8" name="Rectangle 57">
            <a:extLst>
              <a:ext uri="{FF2B5EF4-FFF2-40B4-BE49-F238E27FC236}">
                <a16:creationId xmlns:a16="http://schemas.microsoft.com/office/drawing/2014/main" id="{B4D05673-8A34-40C9-909A-4BCC08EF476C}"/>
              </a:ext>
            </a:extLst>
          </p:cNvPr>
          <p:cNvSpPr/>
          <p:nvPr/>
        </p:nvSpPr>
        <p:spPr>
          <a:xfrm>
            <a:off x="322846" y="3774693"/>
            <a:ext cx="242888" cy="17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 name="TextBox 2">
            <a:extLst>
              <a:ext uri="{FF2B5EF4-FFF2-40B4-BE49-F238E27FC236}">
                <a16:creationId xmlns:a16="http://schemas.microsoft.com/office/drawing/2014/main" id="{CFE77262-4E80-4498-A9B7-0F1D2C5E7D69}"/>
              </a:ext>
            </a:extLst>
          </p:cNvPr>
          <p:cNvSpPr txBox="1"/>
          <p:nvPr/>
        </p:nvSpPr>
        <p:spPr>
          <a:xfrm>
            <a:off x="216569" y="875132"/>
            <a:ext cx="7424213" cy="4478149"/>
          </a:xfrm>
          <a:prstGeom prst="rect">
            <a:avLst/>
          </a:prstGeom>
          <a:noFill/>
        </p:spPr>
        <p:txBody>
          <a:bodyPr wrap="square" rtlCol="0">
            <a:spAutoFit/>
          </a:bodyPr>
          <a:lstStyle/>
          <a:p>
            <a:pPr marL="214313" indent="-214313">
              <a:buFont typeface="Arial" panose="020B0604020202020204" pitchFamily="34" charset="0"/>
              <a:buChar char="•"/>
            </a:pPr>
            <a:r>
              <a:rPr lang="es-ES" sz="1500" dirty="0">
                <a:latin typeface="Leelawadee UI" panose="020B0502040204020203" pitchFamily="34" charset="-34"/>
                <a:cs typeface="Leelawadee UI" panose="020B0502040204020203" pitchFamily="34" charset="-34"/>
              </a:rPr>
              <a:t> </a:t>
            </a:r>
            <a:r>
              <a:rPr lang="es-ES" sz="1500" b="1" dirty="0" err="1">
                <a:solidFill>
                  <a:srgbClr val="003399"/>
                </a:solidFill>
                <a:latin typeface="Leelawadee UI" panose="020B0502040204020203" pitchFamily="34" charset="-34"/>
                <a:cs typeface="Leelawadee UI" panose="020B0502040204020203" pitchFamily="34" charset="-34"/>
              </a:rPr>
              <a:t>Sparsity</a:t>
            </a:r>
            <a:r>
              <a:rPr lang="es-ES" sz="1500" dirty="0">
                <a:latin typeface="Leelawadee UI" panose="020B0502040204020203" pitchFamily="34" charset="-34"/>
                <a:cs typeface="Leelawadee UI" panose="020B0502040204020203" pitchFamily="34" charset="-34"/>
              </a:rPr>
              <a:t> can be </a:t>
            </a:r>
            <a:r>
              <a:rPr lang="es-ES" sz="1500" dirty="0" err="1">
                <a:latin typeface="Leelawadee UI" panose="020B0502040204020203" pitchFamily="34" charset="-34"/>
                <a:cs typeface="Leelawadee UI" panose="020B0502040204020203" pitchFamily="34" charset="-34"/>
              </a:rPr>
              <a:t>an</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interesting</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property</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for</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certain</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dataset</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types</a:t>
            </a:r>
            <a:r>
              <a:rPr lang="es-ES" sz="1500" dirty="0">
                <a:latin typeface="Leelawadee UI" panose="020B0502040204020203" pitchFamily="34" charset="-34"/>
                <a:cs typeface="Leelawadee UI" panose="020B0502040204020203" pitchFamily="34" charset="-34"/>
              </a:rPr>
              <a:t> and/</a:t>
            </a:r>
            <a:r>
              <a:rPr lang="es-ES" sz="1500" dirty="0" err="1">
                <a:latin typeface="Leelawadee UI" panose="020B0502040204020203" pitchFamily="34" charset="-34"/>
                <a:cs typeface="Leelawadee UI" panose="020B0502040204020203" pitchFamily="34" charset="-34"/>
              </a:rPr>
              <a:t>or</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sources</a:t>
            </a:r>
            <a:r>
              <a:rPr lang="es-ES" sz="1500" dirty="0">
                <a:latin typeface="Leelawadee UI" panose="020B0502040204020203" pitchFamily="34" charset="-34"/>
                <a:cs typeface="Leelawadee UI" panose="020B0502040204020203" pitchFamily="34" charset="-34"/>
              </a:rPr>
              <a:t>.</a:t>
            </a:r>
          </a:p>
          <a:p>
            <a:pPr marL="214313" indent="-214313">
              <a:buFont typeface="Arial" panose="020B0604020202020204" pitchFamily="34" charset="0"/>
              <a:buChar char="•"/>
            </a:pPr>
            <a:endParaRPr lang="es-ES" sz="1500" dirty="0">
              <a:latin typeface="Leelawadee UI" panose="020B0502040204020203" pitchFamily="34" charset="-34"/>
              <a:cs typeface="Leelawadee UI" panose="020B0502040204020203" pitchFamily="34" charset="-34"/>
            </a:endParaRPr>
          </a:p>
          <a:p>
            <a:pPr marL="214313" indent="-214313">
              <a:buFont typeface="Arial" panose="020B0604020202020204" pitchFamily="34" charset="0"/>
              <a:buChar char="•"/>
            </a:pPr>
            <a:r>
              <a:rPr lang="es-ES" sz="1500" dirty="0">
                <a:latin typeface="Leelawadee UI" panose="020B0502040204020203" pitchFamily="34" charset="-34"/>
                <a:cs typeface="Leelawadee UI" panose="020B0502040204020203" pitchFamily="34" charset="-34"/>
              </a:rPr>
              <a:t> </a:t>
            </a:r>
            <a:r>
              <a:rPr lang="es-ES" sz="1500" b="1" dirty="0">
                <a:solidFill>
                  <a:srgbClr val="003399"/>
                </a:solidFill>
                <a:latin typeface="Leelawadee UI" panose="020B0502040204020203" pitchFamily="34" charset="-34"/>
                <a:cs typeface="Leelawadee UI" panose="020B0502040204020203" pitchFamily="34" charset="-34"/>
              </a:rPr>
              <a:t>BAMF+HS</a:t>
            </a:r>
            <a:r>
              <a:rPr lang="es-ES" sz="1500" b="1"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achieves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sparsity</a:t>
            </a:r>
            <a:r>
              <a:rPr lang="es-ES" sz="1500" dirty="0">
                <a:latin typeface="Leelawadee UI" panose="020B0502040204020203" pitchFamily="34" charset="-34"/>
                <a:cs typeface="Leelawadee UI" panose="020B0502040204020203" pitchFamily="34" charset="-34"/>
              </a:rPr>
              <a:t> in </a:t>
            </a:r>
            <a:r>
              <a:rPr lang="es-ES" sz="1500" dirty="0" err="1">
                <a:latin typeface="Leelawadee UI" panose="020B0502040204020203" pitchFamily="34" charset="-34"/>
                <a:cs typeface="Leelawadee UI" panose="020B0502040204020203" pitchFamily="34" charset="-34"/>
              </a:rPr>
              <a:t>matrix</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factorisation</a:t>
            </a:r>
            <a:r>
              <a:rPr lang="es-ES" sz="1500" dirty="0">
                <a:latin typeface="Leelawadee UI" panose="020B0502040204020203" pitchFamily="34" charset="-34"/>
                <a:cs typeface="Leelawadee UI" panose="020B0502040204020203" pitchFamily="34" charset="-34"/>
              </a:rPr>
              <a:t>.</a:t>
            </a:r>
          </a:p>
          <a:p>
            <a:pPr marL="214313" indent="-214313">
              <a:buFontTx/>
              <a:buChar char="-"/>
            </a:pPr>
            <a:endParaRPr lang="en-US" sz="1500" dirty="0">
              <a:latin typeface="Leelawadee UI" panose="020B0502040204020203" pitchFamily="34" charset="-34"/>
              <a:cs typeface="Leelawadee UI" panose="020B0502040204020203" pitchFamily="34" charset="-34"/>
            </a:endParaRPr>
          </a:p>
          <a:p>
            <a:pPr marL="214313" indent="-214313">
              <a:buFont typeface="Arial" panose="020B0604020202020204" pitchFamily="34" charset="0"/>
              <a:buChar char="•"/>
            </a:pPr>
            <a:r>
              <a:rPr lang="es-ES" sz="1500" dirty="0">
                <a:latin typeface="Leelawadee UI" panose="020B0502040204020203" pitchFamily="34" charset="-34"/>
                <a:cs typeface="Leelawadee UI" panose="020B0502040204020203" pitchFamily="34" charset="-34"/>
              </a:rPr>
              <a:t>BAMF+HS </a:t>
            </a:r>
            <a:r>
              <a:rPr lang="es-ES" sz="1500" dirty="0" err="1">
                <a:latin typeface="Leelawadee UI" panose="020B0502040204020203" pitchFamily="34" charset="-34"/>
                <a:cs typeface="Leelawadee UI" panose="020B0502040204020203" pitchFamily="34" charset="-34"/>
              </a:rPr>
              <a:t>proves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advantageous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for</a:t>
            </a:r>
            <a:r>
              <a:rPr lang="es-ES" sz="1500" dirty="0">
                <a:latin typeface="Leelawadee UI" panose="020B0502040204020203" pitchFamily="34" charset="-34"/>
                <a:cs typeface="Leelawadee UI" panose="020B0502040204020203" pitchFamily="34" charset="-34"/>
              </a:rPr>
              <a:t> </a:t>
            </a:r>
            <a:r>
              <a:rPr lang="es-ES" sz="1500" b="1" dirty="0">
                <a:solidFill>
                  <a:srgbClr val="003399"/>
                </a:solidFill>
                <a:latin typeface="Leelawadee UI" panose="020B0502040204020203" pitchFamily="34" charset="-34"/>
                <a:cs typeface="Leelawadee UI" panose="020B0502040204020203" pitchFamily="34" charset="-34"/>
              </a:rPr>
              <a:t>offline</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datasets</a:t>
            </a:r>
            <a:r>
              <a:rPr lang="es-ES" sz="1500" dirty="0">
                <a:latin typeface="Leelawadee UI" panose="020B0502040204020203" pitchFamily="34" charset="-34"/>
                <a:cs typeface="Leelawadee UI" panose="020B0502040204020203" pitchFamily="34" charset="-34"/>
              </a:rPr>
              <a:t>.</a:t>
            </a:r>
          </a:p>
          <a:p>
            <a:pPr marL="557213" lvl="1" indent="-214313">
              <a:buFont typeface="Wingdings" panose="05000000000000000000" pitchFamily="2" charset="2"/>
              <a:buChar char="§"/>
            </a:pPr>
            <a:r>
              <a:rPr lang="es-ES" sz="1500" dirty="0" err="1">
                <a:latin typeface="Leelawadee UI" panose="020B0502040204020203" pitchFamily="34" charset="-34"/>
                <a:cs typeface="Leelawadee UI" panose="020B0502040204020203" pitchFamily="34" charset="-34"/>
              </a:rPr>
              <a:t>Sparsity</a:t>
            </a:r>
            <a:r>
              <a:rPr lang="es-ES" sz="1500" dirty="0">
                <a:latin typeface="Leelawadee UI" panose="020B0502040204020203" pitchFamily="34" charset="-34"/>
                <a:cs typeface="Leelawadee UI" panose="020B0502040204020203" pitchFamily="34" charset="-34"/>
              </a:rPr>
              <a:t> in </a:t>
            </a:r>
            <a:r>
              <a:rPr lang="es-ES" sz="1500" dirty="0" err="1">
                <a:latin typeface="Leelawadee UI" panose="020B0502040204020203" pitchFamily="34" charset="-34"/>
                <a:cs typeface="Leelawadee UI" panose="020B0502040204020203" pitchFamily="34" charset="-34"/>
              </a:rPr>
              <a:t>solution</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is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achieved</a:t>
            </a:r>
            <a:r>
              <a:rPr lang="es-ES" sz="1500" dirty="0">
                <a:latin typeface="Leelawadee UI" panose="020B0502040204020203" pitchFamily="34" charset="-34"/>
                <a:cs typeface="Leelawadee UI" panose="020B0502040204020203" pitchFamily="34" charset="-34"/>
              </a:rPr>
              <a:t>.</a:t>
            </a:r>
          </a:p>
          <a:p>
            <a:pPr marL="557213" lvl="1" indent="-214313">
              <a:buFont typeface="Wingdings" panose="05000000000000000000" pitchFamily="2" charset="2"/>
              <a:buChar char="§"/>
            </a:pPr>
            <a:r>
              <a:rPr lang="es-ES" sz="1500" dirty="0" err="1">
                <a:latin typeface="Leelawadee UI" panose="020B0502040204020203" pitchFamily="34" charset="-34"/>
                <a:cs typeface="Leelawadee UI" panose="020B0502040204020203" pitchFamily="34" charset="-34"/>
              </a:rPr>
              <a:t>Profiles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improve</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with</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respect</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to</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other</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models</a:t>
            </a:r>
            <a:r>
              <a:rPr lang="es-ES" sz="1500" dirty="0">
                <a:latin typeface="Leelawadee UI" panose="020B0502040204020203" pitchFamily="34" charset="-34"/>
                <a:cs typeface="Leelawadee UI" panose="020B0502040204020203" pitchFamily="34" charset="-34"/>
              </a:rPr>
              <a:t>.</a:t>
            </a:r>
          </a:p>
          <a:p>
            <a:pPr marL="557213" lvl="1" indent="-214313">
              <a:buFont typeface="Wingdings" panose="05000000000000000000" pitchFamily="2" charset="2"/>
              <a:buChar char="§"/>
            </a:pPr>
            <a:r>
              <a:rPr lang="es-ES" sz="1500" dirty="0" err="1">
                <a:latin typeface="Leelawadee UI" panose="020B0502040204020203" pitchFamily="34" charset="-34"/>
                <a:cs typeface="Leelawadee UI" panose="020B0502040204020203" pitchFamily="34" charset="-34"/>
              </a:rPr>
              <a:t>Correlation</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with</a:t>
            </a:r>
            <a:r>
              <a:rPr lang="es-ES" sz="1500" dirty="0">
                <a:latin typeface="Leelawadee UI" panose="020B0502040204020203" pitchFamily="34" charset="-34"/>
                <a:cs typeface="Leelawadee UI" panose="020B0502040204020203" pitchFamily="34" charset="-34"/>
              </a:rPr>
              <a:t> time series and </a:t>
            </a:r>
            <a:r>
              <a:rPr lang="es-ES" sz="1500" dirty="0" err="1">
                <a:latin typeface="Leelawadee UI" panose="020B0502040204020203" pitchFamily="34" charset="-34"/>
                <a:cs typeface="Leelawadee UI" panose="020B0502040204020203" pitchFamily="34" charset="-34"/>
              </a:rPr>
              <a:t>autocorrelation</a:t>
            </a:r>
            <a:r>
              <a:rPr lang="es-ES" sz="1500" dirty="0">
                <a:latin typeface="Leelawadee UI" panose="020B0502040204020203" pitchFamily="34" charset="-34"/>
                <a:cs typeface="Leelawadee UI" panose="020B0502040204020203" pitchFamily="34" charset="-34"/>
              </a:rPr>
              <a:t> are </a:t>
            </a:r>
            <a:r>
              <a:rPr lang="es-ES" sz="1500" dirty="0" err="1">
                <a:latin typeface="Leelawadee UI" panose="020B0502040204020203" pitchFamily="34" charset="-34"/>
                <a:cs typeface="Leelawadee UI" panose="020B0502040204020203" pitchFamily="34" charset="-34"/>
              </a:rPr>
              <a:t>equal</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or</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better</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with</a:t>
            </a:r>
            <a:r>
              <a:rPr lang="es-ES" sz="1500" dirty="0">
                <a:latin typeface="Leelawadee UI" panose="020B0502040204020203" pitchFamily="34" charset="-34"/>
                <a:cs typeface="Leelawadee UI" panose="020B0502040204020203" pitchFamily="34" charset="-34"/>
              </a:rPr>
              <a:t> BAMF+HS.</a:t>
            </a:r>
          </a:p>
          <a:p>
            <a:pPr marL="214313" indent="-214313">
              <a:buFont typeface="Arial" panose="020B0604020202020204" pitchFamily="34" charset="0"/>
              <a:buChar char="•"/>
            </a:pPr>
            <a:endParaRPr lang="es-ES" sz="1500" dirty="0">
              <a:latin typeface="Leelawadee UI" panose="020B0502040204020203" pitchFamily="34" charset="-34"/>
              <a:cs typeface="Leelawadee UI" panose="020B0502040204020203" pitchFamily="34" charset="-34"/>
            </a:endParaRPr>
          </a:p>
          <a:p>
            <a:pPr marL="214313" indent="-214313">
              <a:buFont typeface="Arial" panose="020B0604020202020204" pitchFamily="34" charset="0"/>
              <a:buChar char="•"/>
            </a:pPr>
            <a:r>
              <a:rPr lang="es-ES" sz="1500" dirty="0">
                <a:latin typeface="Leelawadee UI" panose="020B0502040204020203" pitchFamily="34" charset="-34"/>
                <a:cs typeface="Leelawadee UI" panose="020B0502040204020203" pitchFamily="34" charset="-34"/>
              </a:rPr>
              <a:t>BAMF+HS </a:t>
            </a:r>
            <a:r>
              <a:rPr lang="es-ES" sz="1500" dirty="0" err="1">
                <a:latin typeface="Leelawadee UI" panose="020B0502040204020203" pitchFamily="34" charset="-34"/>
                <a:cs typeface="Leelawadee UI" panose="020B0502040204020203" pitchFamily="34" charset="-34"/>
              </a:rPr>
              <a:t>struggles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with</a:t>
            </a:r>
            <a:r>
              <a:rPr lang="es-ES" sz="1500" dirty="0">
                <a:latin typeface="Leelawadee UI" panose="020B0502040204020203" pitchFamily="34" charset="-34"/>
                <a:cs typeface="Leelawadee UI" panose="020B0502040204020203" pitchFamily="34" charset="-34"/>
              </a:rPr>
              <a:t> ACSM-</a:t>
            </a:r>
            <a:r>
              <a:rPr lang="es-ES" sz="1500" dirty="0" err="1">
                <a:latin typeface="Leelawadee UI" panose="020B0502040204020203" pitchFamily="34" charset="-34"/>
                <a:cs typeface="Leelawadee UI" panose="020B0502040204020203" pitchFamily="34" charset="-34"/>
              </a:rPr>
              <a:t>like</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datasets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not</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sparse</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There</a:t>
            </a:r>
            <a:r>
              <a:rPr lang="es-ES" sz="1500" dirty="0">
                <a:latin typeface="Leelawadee UI" panose="020B0502040204020203" pitchFamily="34" charset="-34"/>
                <a:cs typeface="Leelawadee UI" panose="020B0502040204020203" pitchFamily="34" charset="-34"/>
              </a:rPr>
              <a:t>, </a:t>
            </a:r>
            <a:r>
              <a:rPr lang="es-ES" sz="1500" dirty="0">
                <a:latin typeface="Leelawadee UI" panose="020B0502040204020203" pitchFamily="34" charset="-34"/>
                <a:cs typeface="Leelawadee UI" panose="020B0502040204020203" pitchFamily="34" charset="-34"/>
                <a:sym typeface="Wingdings" panose="05000000000000000000" pitchFamily="2" charset="2"/>
              </a:rPr>
              <a:t>BAMF&gt;BAMF+HS&gt;PMF.</a:t>
            </a:r>
            <a:endParaRPr lang="es-ES" sz="1500" dirty="0">
              <a:latin typeface="Leelawadee UI" panose="020B0502040204020203" pitchFamily="34" charset="-34"/>
              <a:cs typeface="Leelawadee UI" panose="020B0502040204020203" pitchFamily="34" charset="-34"/>
            </a:endParaRPr>
          </a:p>
          <a:p>
            <a:pPr marL="214313" indent="-214313">
              <a:buFont typeface="Arial" panose="020B0604020202020204" pitchFamily="34" charset="0"/>
              <a:buChar char="•"/>
            </a:pPr>
            <a:endParaRPr lang="es-ES" sz="1500" dirty="0">
              <a:latin typeface="Leelawadee UI" panose="020B0502040204020203" pitchFamily="34" charset="-34"/>
              <a:cs typeface="Leelawadee UI" panose="020B0502040204020203" pitchFamily="34" charset="-34"/>
            </a:endParaRPr>
          </a:p>
          <a:p>
            <a:pPr marL="214313" indent="-214313">
              <a:buFont typeface="Arial" panose="020B0604020202020204" pitchFamily="34" charset="0"/>
              <a:buChar char="•"/>
            </a:pPr>
            <a:r>
              <a:rPr lang="es-ES" sz="1500" dirty="0">
                <a:latin typeface="Leelawadee UI" panose="020B0502040204020203" pitchFamily="34" charset="-34"/>
                <a:cs typeface="Leelawadee UI" panose="020B0502040204020203" pitchFamily="34" charset="-34"/>
              </a:rPr>
              <a:t>BAMF+HS </a:t>
            </a:r>
            <a:r>
              <a:rPr lang="es-ES" sz="1500" dirty="0" err="1">
                <a:latin typeface="Leelawadee UI" panose="020B0502040204020203" pitchFamily="34" charset="-34"/>
                <a:cs typeface="Leelawadee UI" panose="020B0502040204020203" pitchFamily="34" charset="-34"/>
              </a:rPr>
              <a:t>results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on</a:t>
            </a:r>
            <a:r>
              <a:rPr lang="es-ES" sz="1500" dirty="0">
                <a:latin typeface="Leelawadee UI" panose="020B0502040204020203" pitchFamily="34" charset="-34"/>
                <a:cs typeface="Leelawadee UI" panose="020B0502040204020203" pitchFamily="34" charset="-34"/>
              </a:rPr>
              <a:t> </a:t>
            </a:r>
            <a:r>
              <a:rPr lang="es-ES" sz="1500" b="1" dirty="0">
                <a:solidFill>
                  <a:srgbClr val="003399"/>
                </a:solidFill>
                <a:latin typeface="Leelawadee UI" panose="020B0502040204020203" pitchFamily="34" charset="-34"/>
                <a:cs typeface="Leelawadee UI" panose="020B0502040204020203" pitchFamily="34" charset="-34"/>
              </a:rPr>
              <a:t>real-</a:t>
            </a:r>
            <a:r>
              <a:rPr lang="es-ES" sz="1500" b="1" dirty="0" err="1">
                <a:solidFill>
                  <a:srgbClr val="003399"/>
                </a:solidFill>
                <a:latin typeface="Leelawadee UI" panose="020B0502040204020203" pitchFamily="34" charset="-34"/>
                <a:cs typeface="Leelawadee UI" panose="020B0502040204020203" pitchFamily="34" charset="-34"/>
              </a:rPr>
              <a:t>world</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datasets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seem</a:t>
            </a:r>
            <a:r>
              <a:rPr lang="es-ES" sz="1500" dirty="0">
                <a:latin typeface="Leelawadee UI" panose="020B0502040204020203" pitchFamily="34" charset="-34"/>
                <a:cs typeface="Leelawadee UI" panose="020B0502040204020203" pitchFamily="34" charset="-34"/>
              </a:rPr>
              <a:t> sensible and </a:t>
            </a:r>
            <a:r>
              <a:rPr lang="es-ES" sz="1500" dirty="0" err="1">
                <a:latin typeface="Leelawadee UI" panose="020B0502040204020203" pitchFamily="34" charset="-34"/>
                <a:cs typeface="Leelawadee UI" panose="020B0502040204020203" pitchFamily="34" charset="-34"/>
              </a:rPr>
              <a:t>sparsity</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is</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properly</a:t>
            </a:r>
            <a:r>
              <a:rPr lang="es-ES" sz="1500" dirty="0">
                <a:latin typeface="Leelawadee UI" panose="020B0502040204020203" pitchFamily="34" charset="-34"/>
                <a:cs typeface="Leelawadee UI" panose="020B0502040204020203" pitchFamily="34" charset="-34"/>
              </a:rPr>
              <a:t> </a:t>
            </a:r>
            <a:r>
              <a:rPr lang="es-ES" sz="1500" dirty="0" err="1">
                <a:latin typeface="Leelawadee UI" panose="020B0502040204020203" pitchFamily="34" charset="-34"/>
                <a:cs typeface="Leelawadee UI" panose="020B0502040204020203" pitchFamily="34" charset="-34"/>
              </a:rPr>
              <a:t>enforced</a:t>
            </a:r>
            <a:r>
              <a:rPr lang="es-ES" sz="1500" dirty="0">
                <a:latin typeface="Leelawadee UI" panose="020B0502040204020203" pitchFamily="34" charset="-34"/>
                <a:cs typeface="Leelawadee UI" panose="020B0502040204020203" pitchFamily="34" charset="-34"/>
              </a:rPr>
              <a:t>.</a:t>
            </a:r>
          </a:p>
          <a:p>
            <a:pPr marL="214313" indent="-214313">
              <a:buFont typeface="Arial" panose="020B0604020202020204" pitchFamily="34" charset="0"/>
              <a:buChar char="•"/>
            </a:pPr>
            <a:endParaRPr lang="es-ES" sz="1500" dirty="0">
              <a:latin typeface="Leelawadee UI" panose="020B0502040204020203" pitchFamily="34" charset="-34"/>
              <a:cs typeface="Leelawadee UI" panose="020B0502040204020203" pitchFamily="34" charset="-34"/>
            </a:endParaRPr>
          </a:p>
          <a:p>
            <a:pPr marL="214313" indent="-214313">
              <a:buFont typeface="Arial" panose="020B0604020202020204" pitchFamily="34" charset="0"/>
              <a:buChar char="•"/>
            </a:pPr>
            <a:endParaRPr lang="es-ES" sz="1500" dirty="0">
              <a:latin typeface="Leelawadee UI" panose="020B0502040204020203" pitchFamily="34" charset="-34"/>
              <a:cs typeface="Leelawadee UI" panose="020B0502040204020203" pitchFamily="34" charset="-34"/>
            </a:endParaRPr>
          </a:p>
          <a:p>
            <a:pPr marL="214313" indent="-214313">
              <a:buFont typeface="Arial" panose="020B0604020202020204" pitchFamily="34" charset="0"/>
              <a:buChar char="•"/>
            </a:pPr>
            <a:endParaRPr lang="es-ES" sz="1500" dirty="0">
              <a:latin typeface="Leelawadee UI" panose="020B0502040204020203" pitchFamily="34" charset="-34"/>
              <a:cs typeface="Leelawadee UI" panose="020B0502040204020203" pitchFamily="34" charset="-34"/>
            </a:endParaRPr>
          </a:p>
          <a:p>
            <a:pPr marL="214313" indent="-214313">
              <a:buFontTx/>
              <a:buChar char="-"/>
            </a:pPr>
            <a:endParaRPr lang="en-US" sz="1500" dirty="0">
              <a:latin typeface="Leelawadee UI" panose="020B0502040204020203" pitchFamily="34" charset="-34"/>
              <a:cs typeface="Leelawadee UI" panose="020B0502040204020203" pitchFamily="34" charset="-34"/>
            </a:endParaRPr>
          </a:p>
        </p:txBody>
      </p:sp>
      <p:sp>
        <p:nvSpPr>
          <p:cNvPr id="12" name="TextBox 11">
            <a:extLst>
              <a:ext uri="{FF2B5EF4-FFF2-40B4-BE49-F238E27FC236}">
                <a16:creationId xmlns:a16="http://schemas.microsoft.com/office/drawing/2014/main" id="{D4005FB1-3D6D-4509-B936-B9E70C4E7EDB}"/>
              </a:ext>
            </a:extLst>
          </p:cNvPr>
          <p:cNvSpPr txBox="1"/>
          <p:nvPr/>
        </p:nvSpPr>
        <p:spPr>
          <a:xfrm>
            <a:off x="7127297" y="228801"/>
            <a:ext cx="2085975" cy="253916"/>
          </a:xfrm>
          <a:prstGeom prst="rect">
            <a:avLst/>
          </a:prstGeom>
          <a:noFill/>
        </p:spPr>
        <p:txBody>
          <a:bodyPr wrap="square" rtlCol="0">
            <a:spAutoFit/>
          </a:bodyPr>
          <a:lstStyle/>
          <a:p>
            <a:r>
              <a:rPr lang="es-ES" sz="1050" b="1" dirty="0"/>
              <a:t>&gt;&gt;&gt; </a:t>
            </a:r>
            <a:r>
              <a:rPr lang="es-ES" sz="1050" b="1" dirty="0" err="1"/>
              <a:t>Check</a:t>
            </a:r>
            <a:r>
              <a:rPr lang="es-ES" sz="1050" b="1" dirty="0"/>
              <a:t> </a:t>
            </a:r>
            <a:r>
              <a:rPr lang="es-ES" sz="1050" b="1" dirty="0" err="1"/>
              <a:t>the</a:t>
            </a:r>
            <a:r>
              <a:rPr lang="es-ES" sz="1050" b="1" dirty="0"/>
              <a:t> </a:t>
            </a:r>
            <a:r>
              <a:rPr lang="es-ES" sz="1050" b="1" dirty="0" err="1"/>
              <a:t>paper</a:t>
            </a:r>
            <a:r>
              <a:rPr lang="es-ES" sz="1050" b="1" dirty="0"/>
              <a:t>!</a:t>
            </a:r>
            <a:endParaRPr lang="en-US" sz="1050" b="1" dirty="0"/>
          </a:p>
        </p:txBody>
      </p:sp>
      <p:sp>
        <p:nvSpPr>
          <p:cNvPr id="2" name="Slide Number Placeholder 1">
            <a:extLst>
              <a:ext uri="{FF2B5EF4-FFF2-40B4-BE49-F238E27FC236}">
                <a16:creationId xmlns:a16="http://schemas.microsoft.com/office/drawing/2014/main" id="{F2185C96-EFDF-4BB1-B151-7A7CAC03DB28}"/>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13</a:t>
            </a:fld>
            <a:endParaRPr lang="es"/>
          </a:p>
        </p:txBody>
      </p:sp>
      <p:pic>
        <p:nvPicPr>
          <p:cNvPr id="6" name="Picture 5">
            <a:extLst>
              <a:ext uri="{FF2B5EF4-FFF2-40B4-BE49-F238E27FC236}">
                <a16:creationId xmlns:a16="http://schemas.microsoft.com/office/drawing/2014/main" id="{3D47FA49-9C47-4286-B7BD-A79DBF0CF52A}"/>
              </a:ext>
            </a:extLst>
          </p:cNvPr>
          <p:cNvPicPr>
            <a:picLocks noChangeAspect="1"/>
          </p:cNvPicPr>
          <p:nvPr/>
        </p:nvPicPr>
        <p:blipFill>
          <a:blip r:embed="rId3"/>
          <a:stretch>
            <a:fillRect/>
          </a:stretch>
        </p:blipFill>
        <p:spPr>
          <a:xfrm>
            <a:off x="7536210" y="533400"/>
            <a:ext cx="999259" cy="999259"/>
          </a:xfrm>
          <a:prstGeom prst="rect">
            <a:avLst/>
          </a:prstGeom>
        </p:spPr>
      </p:pic>
    </p:spTree>
    <p:extLst>
      <p:ext uri="{BB962C8B-B14F-4D97-AF65-F5344CB8AC3E}">
        <p14:creationId xmlns:p14="http://schemas.microsoft.com/office/powerpoint/2010/main" val="2576465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oogle Shape;273;p22">
            <a:extLst>
              <a:ext uri="{FF2B5EF4-FFF2-40B4-BE49-F238E27FC236}">
                <a16:creationId xmlns:a16="http://schemas.microsoft.com/office/drawing/2014/main" id="{E8058B36-E1B6-46BA-991E-AB9A40DAF399}"/>
              </a:ext>
            </a:extLst>
          </p:cNvPr>
          <p:cNvPicPr preferRelativeResize="0"/>
          <p:nvPr/>
        </p:nvPicPr>
        <p:blipFill rotWithShape="1">
          <a:blip r:embed="rId3">
            <a:alphaModFix/>
          </a:blip>
          <a:srcRect r="66980"/>
          <a:stretch/>
        </p:blipFill>
        <p:spPr>
          <a:xfrm>
            <a:off x="80775" y="1008784"/>
            <a:ext cx="2918734" cy="1657350"/>
          </a:xfrm>
          <a:prstGeom prst="rect">
            <a:avLst/>
          </a:prstGeom>
          <a:noFill/>
          <a:ln>
            <a:noFill/>
          </a:ln>
        </p:spPr>
      </p:pic>
      <p:sp>
        <p:nvSpPr>
          <p:cNvPr id="4" name="Google Shape;72;p16">
            <a:extLst>
              <a:ext uri="{FF2B5EF4-FFF2-40B4-BE49-F238E27FC236}">
                <a16:creationId xmlns:a16="http://schemas.microsoft.com/office/drawing/2014/main" id="{B23B3B54-5A9D-43B4-BAE8-836DEEB8F008}"/>
              </a:ext>
            </a:extLst>
          </p:cNvPr>
          <p:cNvSpPr txBox="1">
            <a:spLocks/>
          </p:cNvSpPr>
          <p:nvPr/>
        </p:nvSpPr>
        <p:spPr>
          <a:xfrm>
            <a:off x="240075" y="130048"/>
            <a:ext cx="4756207" cy="572700"/>
          </a:xfrm>
          <a:prstGeom prst="rect">
            <a:avLst/>
          </a:prstGeom>
        </p:spPr>
        <p:txBody>
          <a:bodyPr spcFirstLastPara="1" wrap="square" lIns="91425" tIns="91425" rIns="91425" bIns="91425" anchor="t" anchorCtr="0">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2400" dirty="0">
                <a:solidFill>
                  <a:srgbClr val="003399"/>
                </a:solidFill>
                <a:latin typeface="Leelawadee UI Semilight" panose="020B0402040204020203" pitchFamily="34" charset="-34"/>
                <a:cs typeface="Leelawadee UI Semilight" panose="020B0402040204020203" pitchFamily="34" charset="-34"/>
              </a:rPr>
              <a:t>Topic II:  </a:t>
            </a:r>
            <a:r>
              <a:rPr lang="en-US" sz="2400" dirty="0">
                <a:latin typeface="Leelawadee UI" panose="020B0502040204020203" pitchFamily="34" charset="-34"/>
                <a:cs typeface="Leelawadee UI" panose="020B0502040204020203" pitchFamily="34" charset="-34"/>
              </a:rPr>
              <a:t>ELEMENTAL CARBON</a:t>
            </a:r>
          </a:p>
        </p:txBody>
      </p:sp>
      <p:pic>
        <p:nvPicPr>
          <p:cNvPr id="8" name="Picture 7">
            <a:extLst>
              <a:ext uri="{FF2B5EF4-FFF2-40B4-BE49-F238E27FC236}">
                <a16:creationId xmlns:a16="http://schemas.microsoft.com/office/drawing/2014/main" id="{2A87363E-E2F5-4FEA-A13C-225301FF4DB7}"/>
              </a:ext>
            </a:extLst>
          </p:cNvPr>
          <p:cNvPicPr>
            <a:picLocks noChangeAspect="1"/>
          </p:cNvPicPr>
          <p:nvPr/>
        </p:nvPicPr>
        <p:blipFill>
          <a:blip r:embed="rId4"/>
          <a:stretch>
            <a:fillRect/>
          </a:stretch>
        </p:blipFill>
        <p:spPr>
          <a:xfrm>
            <a:off x="2161309" y="3153641"/>
            <a:ext cx="1149927" cy="1149927"/>
          </a:xfrm>
          <a:prstGeom prst="rect">
            <a:avLst/>
          </a:prstGeom>
        </p:spPr>
      </p:pic>
      <p:pic>
        <p:nvPicPr>
          <p:cNvPr id="10" name="Picture 9">
            <a:extLst>
              <a:ext uri="{FF2B5EF4-FFF2-40B4-BE49-F238E27FC236}">
                <a16:creationId xmlns:a16="http://schemas.microsoft.com/office/drawing/2014/main" id="{A5E53F91-B12C-439B-8CE5-17C68ECDC858}"/>
              </a:ext>
            </a:extLst>
          </p:cNvPr>
          <p:cNvPicPr>
            <a:picLocks noChangeAspect="1"/>
          </p:cNvPicPr>
          <p:nvPr/>
        </p:nvPicPr>
        <p:blipFill>
          <a:blip r:embed="rId5"/>
          <a:stretch>
            <a:fillRect/>
          </a:stretch>
        </p:blipFill>
        <p:spPr>
          <a:xfrm>
            <a:off x="692728" y="3153641"/>
            <a:ext cx="1094509" cy="1094509"/>
          </a:xfrm>
          <a:prstGeom prst="rect">
            <a:avLst/>
          </a:prstGeom>
        </p:spPr>
      </p:pic>
      <p:pic>
        <p:nvPicPr>
          <p:cNvPr id="14" name="Picture 13">
            <a:extLst>
              <a:ext uri="{FF2B5EF4-FFF2-40B4-BE49-F238E27FC236}">
                <a16:creationId xmlns:a16="http://schemas.microsoft.com/office/drawing/2014/main" id="{81C39AF9-DA43-48E5-A38A-232756C6A345}"/>
              </a:ext>
            </a:extLst>
          </p:cNvPr>
          <p:cNvPicPr>
            <a:picLocks noChangeAspect="1"/>
          </p:cNvPicPr>
          <p:nvPr/>
        </p:nvPicPr>
        <p:blipFill>
          <a:blip r:embed="rId6"/>
          <a:stretch>
            <a:fillRect/>
          </a:stretch>
        </p:blipFill>
        <p:spPr>
          <a:xfrm>
            <a:off x="3567544" y="2966603"/>
            <a:ext cx="1281547" cy="1281547"/>
          </a:xfrm>
          <a:prstGeom prst="rect">
            <a:avLst/>
          </a:prstGeom>
        </p:spPr>
      </p:pic>
      <p:pic>
        <p:nvPicPr>
          <p:cNvPr id="15" name="Google Shape;273;p22">
            <a:extLst>
              <a:ext uri="{FF2B5EF4-FFF2-40B4-BE49-F238E27FC236}">
                <a16:creationId xmlns:a16="http://schemas.microsoft.com/office/drawing/2014/main" id="{232DF7E0-95D4-44F0-90B6-8FD985F8D820}"/>
              </a:ext>
            </a:extLst>
          </p:cNvPr>
          <p:cNvPicPr preferRelativeResize="0"/>
          <p:nvPr/>
        </p:nvPicPr>
        <p:blipFill rotWithShape="1">
          <a:blip r:embed="rId3">
            <a:alphaModFix/>
          </a:blip>
          <a:srcRect l="33334"/>
          <a:stretch/>
        </p:blipFill>
        <p:spPr>
          <a:xfrm>
            <a:off x="3179617" y="1050351"/>
            <a:ext cx="5892757" cy="1657350"/>
          </a:xfrm>
          <a:prstGeom prst="rect">
            <a:avLst/>
          </a:prstGeom>
          <a:noFill/>
          <a:ln>
            <a:noFill/>
          </a:ln>
        </p:spPr>
      </p:pic>
      <p:pic>
        <p:nvPicPr>
          <p:cNvPr id="16" name="Imagen 60">
            <a:extLst>
              <a:ext uri="{FF2B5EF4-FFF2-40B4-BE49-F238E27FC236}">
                <a16:creationId xmlns:a16="http://schemas.microsoft.com/office/drawing/2014/main" id="{B31AA97C-502D-4C9A-9190-7435E95CFD4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74669" y="3159698"/>
            <a:ext cx="969821" cy="969821"/>
          </a:xfrm>
          <a:prstGeom prst="rect">
            <a:avLst/>
          </a:prstGeom>
        </p:spPr>
      </p:pic>
      <p:sp>
        <p:nvSpPr>
          <p:cNvPr id="18" name="Slide Number Placeholder 17">
            <a:extLst>
              <a:ext uri="{FF2B5EF4-FFF2-40B4-BE49-F238E27FC236}">
                <a16:creationId xmlns:a16="http://schemas.microsoft.com/office/drawing/2014/main" id="{BD27D089-6486-4BF0-9F93-D09DEC3BBB2A}"/>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14</a:t>
            </a:fld>
            <a:endParaRPr lang="es"/>
          </a:p>
        </p:txBody>
      </p:sp>
    </p:spTree>
    <p:extLst>
      <p:ext uri="{BB962C8B-B14F-4D97-AF65-F5344CB8AC3E}">
        <p14:creationId xmlns:p14="http://schemas.microsoft.com/office/powerpoint/2010/main" val="75915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3"/>
          <p:cNvSpPr txBox="1"/>
          <p:nvPr/>
        </p:nvSpPr>
        <p:spPr>
          <a:xfrm>
            <a:off x="155871" y="111775"/>
            <a:ext cx="3922200" cy="392700"/>
          </a:xfrm>
          <a:prstGeom prst="rect">
            <a:avLst/>
          </a:prstGeom>
          <a:noFill/>
          <a:ln>
            <a:noFill/>
          </a:ln>
        </p:spPr>
        <p:txBody>
          <a:bodyPr spcFirstLastPara="1" wrap="square" lIns="68575" tIns="34275" rIns="68575" bIns="34275" anchor="ctr" anchorCtr="0">
            <a:normAutofit/>
          </a:bodyPr>
          <a:lstStyle/>
          <a:p>
            <a:pPr marL="0" marR="0" lvl="0" indent="0" algn="l" rtl="0">
              <a:lnSpc>
                <a:spcPct val="90000"/>
              </a:lnSpc>
              <a:spcBef>
                <a:spcPts val="0"/>
              </a:spcBef>
              <a:spcAft>
                <a:spcPts val="0"/>
              </a:spcAft>
              <a:buNone/>
            </a:pPr>
            <a:r>
              <a:rPr lang="es" sz="2000" dirty="0">
                <a:solidFill>
                  <a:srgbClr val="003399"/>
                </a:solidFill>
                <a:latin typeface="Leelawadee UI Semilight" panose="020B0402040204020203" pitchFamily="34" charset="-34"/>
                <a:cs typeface="Leelawadee UI Semilight" panose="020B0402040204020203" pitchFamily="34" charset="-34"/>
              </a:rPr>
              <a:t>Harmonization</a:t>
            </a:r>
            <a:r>
              <a:rPr lang="es" sz="2000" dirty="0">
                <a:solidFill>
                  <a:schemeClr val="dk1"/>
                </a:solidFill>
                <a:latin typeface="Leelawadee UI Semilight" panose="020B0402040204020203" pitchFamily="34" charset="-34"/>
                <a:cs typeface="Leelawadee UI Semilight" panose="020B0402040204020203" pitchFamily="34" charset="-34"/>
              </a:rPr>
              <a:t> of EC</a:t>
            </a:r>
            <a:endParaRPr sz="1600" dirty="0">
              <a:latin typeface="Leelawadee UI Semilight" panose="020B0402040204020203" pitchFamily="34" charset="-34"/>
              <a:cs typeface="Leelawadee UI Semilight" panose="020B0402040204020203" pitchFamily="34" charset="-34"/>
            </a:endParaRPr>
          </a:p>
        </p:txBody>
      </p:sp>
      <p:pic>
        <p:nvPicPr>
          <p:cNvPr id="281" name="Google Shape;281;p23"/>
          <p:cNvPicPr preferRelativeResize="0"/>
          <p:nvPr/>
        </p:nvPicPr>
        <p:blipFill rotWithShape="1">
          <a:blip r:embed="rId3">
            <a:alphaModFix/>
          </a:blip>
          <a:srcRect/>
          <a:stretch/>
        </p:blipFill>
        <p:spPr>
          <a:xfrm>
            <a:off x="83997" y="1754997"/>
            <a:ext cx="3350443" cy="2487789"/>
          </a:xfrm>
          <a:prstGeom prst="rect">
            <a:avLst/>
          </a:prstGeom>
          <a:noFill/>
          <a:ln>
            <a:noFill/>
          </a:ln>
        </p:spPr>
      </p:pic>
      <p:pic>
        <p:nvPicPr>
          <p:cNvPr id="282" name="Google Shape;282;p23"/>
          <p:cNvPicPr preferRelativeResize="0"/>
          <p:nvPr/>
        </p:nvPicPr>
        <p:blipFill rotWithShape="1">
          <a:blip r:embed="rId4">
            <a:alphaModFix/>
          </a:blip>
          <a:srcRect/>
          <a:stretch/>
        </p:blipFill>
        <p:spPr>
          <a:xfrm>
            <a:off x="3581616" y="1766380"/>
            <a:ext cx="3115027" cy="2820083"/>
          </a:xfrm>
          <a:prstGeom prst="rect">
            <a:avLst/>
          </a:prstGeom>
          <a:noFill/>
          <a:ln>
            <a:noFill/>
          </a:ln>
        </p:spPr>
      </p:pic>
      <p:pic>
        <p:nvPicPr>
          <p:cNvPr id="283" name="Google Shape;283;p23"/>
          <p:cNvPicPr preferRelativeResize="0"/>
          <p:nvPr/>
        </p:nvPicPr>
        <p:blipFill rotWithShape="1">
          <a:blip r:embed="rId5">
            <a:alphaModFix/>
          </a:blip>
          <a:srcRect/>
          <a:stretch/>
        </p:blipFill>
        <p:spPr>
          <a:xfrm>
            <a:off x="7167603" y="209877"/>
            <a:ext cx="1820513" cy="4440470"/>
          </a:xfrm>
          <a:prstGeom prst="rect">
            <a:avLst/>
          </a:prstGeom>
          <a:noFill/>
          <a:ln>
            <a:noFill/>
          </a:ln>
        </p:spPr>
      </p:pic>
      <p:sp>
        <p:nvSpPr>
          <p:cNvPr id="285" name="Google Shape;285;p23"/>
          <p:cNvSpPr txBox="1"/>
          <p:nvPr/>
        </p:nvSpPr>
        <p:spPr>
          <a:xfrm>
            <a:off x="339301" y="4445272"/>
            <a:ext cx="2979600" cy="484718"/>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900">
                <a:solidFill>
                  <a:schemeClr val="dk1"/>
                </a:solidFill>
                <a:latin typeface="Leelawadee UI Semilight" panose="020B0402040204020203" pitchFamily="34" charset="-34"/>
                <a:cs typeface="Leelawadee UI Semilight" panose="020B0402040204020203" pitchFamily="34" charset="-34"/>
                <a:sym typeface="Arial"/>
              </a:rPr>
              <a:t>&gt; 2M points (2000-2025)</a:t>
            </a:r>
            <a:endParaRPr sz="1100">
              <a:latin typeface="Leelawadee UI Semilight" panose="020B0402040204020203" pitchFamily="34" charset="-34"/>
              <a:cs typeface="Leelawadee UI Semilight" panose="020B0402040204020203" pitchFamily="34" charset="-34"/>
            </a:endParaRPr>
          </a:p>
          <a:p>
            <a:pPr marL="0" marR="0" lvl="0" indent="0" algn="l" rtl="0">
              <a:spcBef>
                <a:spcPts val="0"/>
              </a:spcBef>
              <a:spcAft>
                <a:spcPts val="0"/>
              </a:spcAft>
              <a:buNone/>
            </a:pPr>
            <a:r>
              <a:rPr lang="es" sz="900">
                <a:solidFill>
                  <a:schemeClr val="dk1"/>
                </a:solidFill>
                <a:latin typeface="Leelawadee UI Semilight" panose="020B0402040204020203" pitchFamily="34" charset="-34"/>
                <a:cs typeface="Leelawadee UI Semilight" panose="020B0402040204020203" pitchFamily="34" charset="-34"/>
                <a:sym typeface="Arial"/>
              </a:rPr>
              <a:t>&gt;350 sites</a:t>
            </a:r>
            <a:endParaRPr sz="1100">
              <a:latin typeface="Leelawadee UI Semilight" panose="020B0402040204020203" pitchFamily="34" charset="-34"/>
              <a:cs typeface="Leelawadee UI Semilight" panose="020B0402040204020203" pitchFamily="34" charset="-34"/>
            </a:endParaRPr>
          </a:p>
          <a:p>
            <a:pPr marL="0" marR="0" lvl="0" indent="0" algn="l" rtl="0">
              <a:spcBef>
                <a:spcPts val="0"/>
              </a:spcBef>
              <a:spcAft>
                <a:spcPts val="0"/>
              </a:spcAft>
              <a:buNone/>
            </a:pPr>
            <a:r>
              <a:rPr lang="es" sz="900">
                <a:solidFill>
                  <a:schemeClr val="dk1"/>
                </a:solidFill>
                <a:latin typeface="Leelawadee UI Semilight" panose="020B0402040204020203" pitchFamily="34" charset="-34"/>
                <a:cs typeface="Leelawadee UI Semilight" panose="020B0402040204020203" pitchFamily="34" charset="-34"/>
                <a:sym typeface="Arial"/>
              </a:rPr>
              <a:t>Instruments: HV filters, LV filters, aethalometer, MAAP, …</a:t>
            </a:r>
            <a:endParaRPr sz="1100">
              <a:latin typeface="Leelawadee UI Semilight" panose="020B0402040204020203" pitchFamily="34" charset="-34"/>
              <a:cs typeface="Leelawadee UI Semilight" panose="020B0402040204020203" pitchFamily="34" charset="-34"/>
            </a:endParaRPr>
          </a:p>
        </p:txBody>
      </p:sp>
      <p:sp>
        <p:nvSpPr>
          <p:cNvPr id="288" name="Google Shape;288;p23"/>
          <p:cNvSpPr txBox="1"/>
          <p:nvPr/>
        </p:nvSpPr>
        <p:spPr>
          <a:xfrm>
            <a:off x="7927848" y="4650347"/>
            <a:ext cx="1060200" cy="1923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800">
                <a:solidFill>
                  <a:schemeClr val="dk1"/>
                </a:solidFill>
                <a:latin typeface="Leelawadee UI Semilight" panose="020B0402040204020203" pitchFamily="34" charset="-34"/>
                <a:cs typeface="Leelawadee UI Semilight" panose="020B0402040204020203" pitchFamily="34" charset="-34"/>
                <a:sym typeface="Arial"/>
              </a:rPr>
              <a:t>Via et al. (in prep)</a:t>
            </a:r>
            <a:endParaRPr sz="1100">
              <a:latin typeface="Leelawadee UI Semilight" panose="020B0402040204020203" pitchFamily="34" charset="-34"/>
              <a:cs typeface="Leelawadee UI Semilight" panose="020B0402040204020203" pitchFamily="34" charset="-34"/>
            </a:endParaRPr>
          </a:p>
        </p:txBody>
      </p:sp>
      <p:sp>
        <p:nvSpPr>
          <p:cNvPr id="289" name="Google Shape;289;p23"/>
          <p:cNvSpPr txBox="1"/>
          <p:nvPr/>
        </p:nvSpPr>
        <p:spPr>
          <a:xfrm>
            <a:off x="397122" y="915795"/>
            <a:ext cx="1707900" cy="4080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100" b="1">
                <a:solidFill>
                  <a:schemeClr val="dk1"/>
                </a:solidFill>
                <a:latin typeface="Leelawadee UI Semilight" panose="020B0402040204020203" pitchFamily="34" charset="-34"/>
                <a:cs typeface="Leelawadee UI Semilight" panose="020B0402040204020203" pitchFamily="34" charset="-34"/>
              </a:rPr>
              <a:t>Colocated ~35k measurements</a:t>
            </a:r>
            <a:endParaRPr sz="1100" b="1">
              <a:solidFill>
                <a:schemeClr val="dk1"/>
              </a:solidFill>
              <a:latin typeface="Leelawadee UI Semilight" panose="020B0402040204020203" pitchFamily="34" charset="-34"/>
              <a:cs typeface="Leelawadee UI Semilight" panose="020B0402040204020203" pitchFamily="34" charset="-34"/>
              <a:sym typeface="Arial"/>
            </a:endParaRPr>
          </a:p>
        </p:txBody>
      </p:sp>
      <p:sp>
        <p:nvSpPr>
          <p:cNvPr id="290" name="Google Shape;290;p23"/>
          <p:cNvSpPr txBox="1"/>
          <p:nvPr/>
        </p:nvSpPr>
        <p:spPr>
          <a:xfrm>
            <a:off x="4528106" y="1000546"/>
            <a:ext cx="1707900" cy="238497"/>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100" b="1" dirty="0">
                <a:solidFill>
                  <a:schemeClr val="dk1"/>
                </a:solidFill>
                <a:latin typeface="Leelawadee UI Semilight" panose="020B0402040204020203" pitchFamily="34" charset="-34"/>
                <a:cs typeface="Leelawadee UI Semilight" panose="020B0402040204020203" pitchFamily="34" charset="-34"/>
              </a:rPr>
              <a:t>~2M measurements</a:t>
            </a:r>
            <a:endParaRPr sz="1100" b="1" dirty="0">
              <a:solidFill>
                <a:schemeClr val="dk1"/>
              </a:solidFill>
              <a:latin typeface="Leelawadee UI Semilight" panose="020B0402040204020203" pitchFamily="34" charset="-34"/>
              <a:cs typeface="Leelawadee UI Semilight" panose="020B0402040204020203" pitchFamily="34" charset="-34"/>
              <a:sym typeface="Arial"/>
            </a:endParaRPr>
          </a:p>
        </p:txBody>
      </p:sp>
      <p:grpSp>
        <p:nvGrpSpPr>
          <p:cNvPr id="2" name="Group 1">
            <a:extLst>
              <a:ext uri="{FF2B5EF4-FFF2-40B4-BE49-F238E27FC236}">
                <a16:creationId xmlns:a16="http://schemas.microsoft.com/office/drawing/2014/main" id="{3EB6039D-1DCA-4341-A103-7732E8002F58}"/>
              </a:ext>
            </a:extLst>
          </p:cNvPr>
          <p:cNvGrpSpPr/>
          <p:nvPr/>
        </p:nvGrpSpPr>
        <p:grpSpPr>
          <a:xfrm>
            <a:off x="2464951" y="535020"/>
            <a:ext cx="1707900" cy="1165047"/>
            <a:chOff x="2548575" y="353940"/>
            <a:chExt cx="2023421" cy="1380280"/>
          </a:xfrm>
        </p:grpSpPr>
        <p:sp>
          <p:nvSpPr>
            <p:cNvPr id="284" name="Google Shape;284;p23"/>
            <p:cNvSpPr txBox="1"/>
            <p:nvPr/>
          </p:nvSpPr>
          <p:spPr>
            <a:xfrm>
              <a:off x="2864096" y="1495720"/>
              <a:ext cx="1707900" cy="2385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s" sz="1100" b="1" dirty="0">
                  <a:solidFill>
                    <a:schemeClr val="dk1"/>
                  </a:solidFill>
                  <a:latin typeface="Leelawadee UI Semilight" panose="020B0402040204020203" pitchFamily="34" charset="-34"/>
                  <a:cs typeface="Leelawadee UI Semilight" panose="020B0402040204020203" pitchFamily="34" charset="-34"/>
                  <a:sym typeface="Arial"/>
                </a:rPr>
                <a:t>ML harmonisation</a:t>
              </a:r>
              <a:endParaRPr sz="1100" b="1" dirty="0">
                <a:solidFill>
                  <a:schemeClr val="dk1"/>
                </a:solidFill>
                <a:latin typeface="Leelawadee UI Semilight" panose="020B0402040204020203" pitchFamily="34" charset="-34"/>
                <a:cs typeface="Leelawadee UI Semilight" panose="020B0402040204020203" pitchFamily="34" charset="-34"/>
                <a:sym typeface="Arial"/>
              </a:endParaRPr>
            </a:p>
          </p:txBody>
        </p:sp>
        <p:pic>
          <p:nvPicPr>
            <p:cNvPr id="291" name="Google Shape;291;p23"/>
            <p:cNvPicPr preferRelativeResize="0"/>
            <p:nvPr/>
          </p:nvPicPr>
          <p:blipFill>
            <a:blip r:embed="rId6">
              <a:alphaModFix/>
            </a:blip>
            <a:stretch>
              <a:fillRect/>
            </a:stretch>
          </p:blipFill>
          <p:spPr>
            <a:xfrm>
              <a:off x="2548575" y="353940"/>
              <a:ext cx="1946029" cy="1247103"/>
            </a:xfrm>
            <a:prstGeom prst="rect">
              <a:avLst/>
            </a:prstGeom>
            <a:noFill/>
            <a:ln>
              <a:noFill/>
            </a:ln>
          </p:spPr>
        </p:pic>
      </p:grpSp>
      <p:sp>
        <p:nvSpPr>
          <p:cNvPr id="14" name="Google Shape;286;p23">
            <a:extLst>
              <a:ext uri="{FF2B5EF4-FFF2-40B4-BE49-F238E27FC236}">
                <a16:creationId xmlns:a16="http://schemas.microsoft.com/office/drawing/2014/main" id="{24E0467C-970C-4A8E-BCB7-CCFA4B67B8AF}"/>
              </a:ext>
            </a:extLst>
          </p:cNvPr>
          <p:cNvSpPr/>
          <p:nvPr/>
        </p:nvSpPr>
        <p:spPr>
          <a:xfrm>
            <a:off x="5902036" y="861215"/>
            <a:ext cx="1265567" cy="573663"/>
          </a:xfrm>
          <a:prstGeom prst="rightArrow">
            <a:avLst>
              <a:gd name="adj1" fmla="val 50000"/>
              <a:gd name="adj2" fmla="val 50000"/>
            </a:avLst>
          </a:prstGeom>
          <a:solidFill>
            <a:schemeClr val="bg1">
              <a:lumMod val="85000"/>
            </a:schemeClr>
          </a:solidFill>
          <a:ln w="14300" cap="flat" cmpd="sng">
            <a:noFill/>
            <a:prstDash val="solid"/>
            <a:miter lim="8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Leelawadee UI Semilight" panose="020B0402040204020203" pitchFamily="34" charset="-34"/>
              <a:cs typeface="Leelawadee UI Semilight" panose="020B0402040204020203" pitchFamily="34" charset="-34"/>
              <a:sym typeface="Arial"/>
            </a:endParaRPr>
          </a:p>
        </p:txBody>
      </p:sp>
      <p:sp>
        <p:nvSpPr>
          <p:cNvPr id="3" name="Slide Number Placeholder 2">
            <a:extLst>
              <a:ext uri="{FF2B5EF4-FFF2-40B4-BE49-F238E27FC236}">
                <a16:creationId xmlns:a16="http://schemas.microsoft.com/office/drawing/2014/main" id="{B205818A-06CA-425D-B516-DD744A6F6D2D}"/>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15</a:t>
            </a:fld>
            <a:endParaRPr lang="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8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 grpId="0"/>
      <p:bldP spid="290" grpId="0"/>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a:extLst>
              <a:ext uri="{FF2B5EF4-FFF2-40B4-BE49-F238E27FC236}">
                <a16:creationId xmlns:a16="http://schemas.microsoft.com/office/drawing/2014/main" id="{35AF877A-B326-4B8B-9C98-C506419BBE33}"/>
              </a:ext>
            </a:extLst>
          </p:cNvPr>
          <p:cNvSpPr txBox="1"/>
          <p:nvPr/>
        </p:nvSpPr>
        <p:spPr>
          <a:xfrm>
            <a:off x="132961" y="216937"/>
            <a:ext cx="4439039" cy="415498"/>
          </a:xfrm>
          <a:prstGeom prst="rect">
            <a:avLst/>
          </a:prstGeom>
          <a:noFill/>
        </p:spPr>
        <p:txBody>
          <a:bodyPr wrap="square" rtlCol="0">
            <a:spAutoFit/>
          </a:bodyPr>
          <a:lstStyle/>
          <a:p>
            <a:r>
              <a:rPr lang="es-ES" sz="2100" dirty="0" err="1">
                <a:latin typeface="Leelawadee UI Semilight" panose="020B0402040204020203" pitchFamily="34" charset="-34"/>
                <a:cs typeface="Leelawadee UI Semilight" panose="020B0402040204020203" pitchFamily="34" charset="-34"/>
              </a:rPr>
              <a:t>Summary</a:t>
            </a:r>
            <a:r>
              <a:rPr lang="es-ES" sz="2100" dirty="0">
                <a:latin typeface="Leelawadee UI Semilight" panose="020B0402040204020203" pitchFamily="34" charset="-34"/>
                <a:cs typeface="Leelawadee UI Semilight" panose="020B0402040204020203" pitchFamily="34" charset="-34"/>
              </a:rPr>
              <a:t> + </a:t>
            </a:r>
            <a:r>
              <a:rPr lang="es-ES" sz="2100" dirty="0" err="1">
                <a:latin typeface="Leelawadee UI Semilight" panose="020B0402040204020203" pitchFamily="34" charset="-34"/>
                <a:cs typeface="Leelawadee UI Semilight" panose="020B0402040204020203" pitchFamily="34" charset="-34"/>
              </a:rPr>
              <a:t>Conclusions</a:t>
            </a:r>
            <a:endParaRPr lang="es-ES" sz="2100" dirty="0">
              <a:latin typeface="Leelawadee UI Semilight" panose="020B0402040204020203" pitchFamily="34" charset="-34"/>
              <a:cs typeface="Leelawadee UI Semilight" panose="020B0402040204020203" pitchFamily="34" charset="-34"/>
            </a:endParaRPr>
          </a:p>
        </p:txBody>
      </p:sp>
      <p:sp>
        <p:nvSpPr>
          <p:cNvPr id="4" name="Rectangle 3">
            <a:extLst>
              <a:ext uri="{FF2B5EF4-FFF2-40B4-BE49-F238E27FC236}">
                <a16:creationId xmlns:a16="http://schemas.microsoft.com/office/drawing/2014/main" id="{479185C2-4397-4C53-956C-877BCDA62BC5}"/>
              </a:ext>
            </a:extLst>
          </p:cNvPr>
          <p:cNvSpPr/>
          <p:nvPr/>
        </p:nvSpPr>
        <p:spPr>
          <a:xfrm>
            <a:off x="4699125" y="3785151"/>
            <a:ext cx="242888" cy="17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8" name="Rectangle 57">
            <a:extLst>
              <a:ext uri="{FF2B5EF4-FFF2-40B4-BE49-F238E27FC236}">
                <a16:creationId xmlns:a16="http://schemas.microsoft.com/office/drawing/2014/main" id="{B4D05673-8A34-40C9-909A-4BCC08EF476C}"/>
              </a:ext>
            </a:extLst>
          </p:cNvPr>
          <p:cNvSpPr/>
          <p:nvPr/>
        </p:nvSpPr>
        <p:spPr>
          <a:xfrm>
            <a:off x="322846" y="3774693"/>
            <a:ext cx="242888" cy="17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 name="TextBox 2">
            <a:extLst>
              <a:ext uri="{FF2B5EF4-FFF2-40B4-BE49-F238E27FC236}">
                <a16:creationId xmlns:a16="http://schemas.microsoft.com/office/drawing/2014/main" id="{CFE77262-4E80-4498-A9B7-0F1D2C5E7D69}"/>
              </a:ext>
            </a:extLst>
          </p:cNvPr>
          <p:cNvSpPr txBox="1"/>
          <p:nvPr/>
        </p:nvSpPr>
        <p:spPr>
          <a:xfrm>
            <a:off x="216569" y="875132"/>
            <a:ext cx="7403431" cy="3785652"/>
          </a:xfrm>
          <a:prstGeom prst="rect">
            <a:avLst/>
          </a:prstGeom>
          <a:noFill/>
        </p:spPr>
        <p:txBody>
          <a:bodyPr wrap="square" rtlCol="0">
            <a:spAutoFit/>
          </a:bodyPr>
          <a:lstStyle/>
          <a:p>
            <a:pPr rtl="0">
              <a:buFont typeface="Arial" panose="020B0604020202020204" pitchFamily="34" charset="0"/>
              <a:buChar char="•"/>
            </a:pPr>
            <a:r>
              <a:rPr lang="en-US" sz="1600" b="1" dirty="0">
                <a:solidFill>
                  <a:srgbClr val="003399"/>
                </a:solidFill>
                <a:latin typeface="Leelawadee UI" panose="020B0502040204020203" pitchFamily="34" charset="-34"/>
                <a:cs typeface="Leelawadee UI" panose="020B0502040204020203" pitchFamily="34" charset="-34"/>
              </a:rPr>
              <a:t>Problem</a:t>
            </a:r>
            <a:r>
              <a:rPr lang="en-US" sz="1600" b="1" dirty="0">
                <a:latin typeface="Leelawadee UI" panose="020B0502040204020203" pitchFamily="34" charset="-34"/>
                <a:cs typeface="Leelawadee UI" panose="020B0502040204020203" pitchFamily="34" charset="-34"/>
              </a:rPr>
              <a:t>:</a:t>
            </a:r>
            <a:r>
              <a:rPr lang="en-US" sz="1600" dirty="0">
                <a:latin typeface="Leelawadee UI" panose="020B0502040204020203" pitchFamily="34" charset="-34"/>
                <a:cs typeface="Leelawadee UI" panose="020B0502040204020203" pitchFamily="34" charset="-34"/>
              </a:rPr>
              <a:t> EC (thermal–optical) and </a:t>
            </a:r>
            <a:r>
              <a:rPr lang="en-US" sz="1600" dirty="0" err="1">
                <a:latin typeface="Leelawadee UI" panose="020B0502040204020203" pitchFamily="34" charset="-34"/>
                <a:cs typeface="Leelawadee UI" panose="020B0502040204020203" pitchFamily="34" charset="-34"/>
              </a:rPr>
              <a:t>eBC</a:t>
            </a:r>
            <a:r>
              <a:rPr lang="en-US" sz="1600" dirty="0">
                <a:latin typeface="Leelawadee UI" panose="020B0502040204020203" pitchFamily="34" charset="-34"/>
                <a:cs typeface="Leelawadee UI" panose="020B0502040204020203" pitchFamily="34" charset="-34"/>
              </a:rPr>
              <a:t> (optical) measurements aren’t comparable, limiting trend analysis, model evaluation, and exposure studies.</a:t>
            </a:r>
          </a:p>
          <a:p>
            <a:pPr rtl="0">
              <a:buFont typeface="Arial" panose="020B0604020202020204" pitchFamily="34" charset="0"/>
              <a:buChar char="•"/>
            </a:pPr>
            <a:endParaRPr lang="en-US" sz="1600" dirty="0">
              <a:latin typeface="Leelawadee UI" panose="020B0502040204020203" pitchFamily="34" charset="-34"/>
              <a:cs typeface="Leelawadee UI" panose="020B0502040204020203" pitchFamily="34" charset="-34"/>
            </a:endParaRPr>
          </a:p>
          <a:p>
            <a:pPr rtl="0">
              <a:buFont typeface="Arial" panose="020B0604020202020204" pitchFamily="34" charset="0"/>
              <a:buChar char="•"/>
            </a:pPr>
            <a:r>
              <a:rPr lang="en-US" sz="1600" b="1" dirty="0">
                <a:solidFill>
                  <a:srgbClr val="003399"/>
                </a:solidFill>
                <a:latin typeface="Leelawadee UI" panose="020B0502040204020203" pitchFamily="34" charset="-34"/>
                <a:cs typeface="Leelawadee UI" panose="020B0502040204020203" pitchFamily="34" charset="-34"/>
              </a:rPr>
              <a:t>Solution</a:t>
            </a:r>
            <a:r>
              <a:rPr lang="en-US" sz="1600" b="1" dirty="0">
                <a:latin typeface="Leelawadee UI" panose="020B0502040204020203" pitchFamily="34" charset="-34"/>
                <a:cs typeface="Leelawadee UI" panose="020B0502040204020203" pitchFamily="34" charset="-34"/>
              </a:rPr>
              <a:t>:</a:t>
            </a:r>
            <a:r>
              <a:rPr lang="en-US" sz="1600" dirty="0">
                <a:latin typeface="Leelawadee UI" panose="020B0502040204020203" pitchFamily="34" charset="-34"/>
                <a:cs typeface="Leelawadee UI" panose="020B0502040204020203" pitchFamily="34" charset="-34"/>
              </a:rPr>
              <a:t> A Bayesian harmonization framework, trained on 35,000+ </a:t>
            </a:r>
            <a:r>
              <a:rPr lang="en-US" sz="1600" dirty="0" err="1">
                <a:latin typeface="Leelawadee UI" panose="020B0502040204020203" pitchFamily="34" charset="-34"/>
                <a:cs typeface="Leelawadee UI" panose="020B0502040204020203" pitchFamily="34" charset="-34"/>
              </a:rPr>
              <a:t>colocated</a:t>
            </a:r>
            <a:r>
              <a:rPr lang="en-US" sz="1600" dirty="0">
                <a:latin typeface="Leelawadee UI" panose="020B0502040204020203" pitchFamily="34" charset="-34"/>
                <a:cs typeface="Leelawadee UI" panose="020B0502040204020203" pitchFamily="34" charset="-34"/>
              </a:rPr>
              <a:t> daily observations from 57 European sites, gives probabilistic conversion coefficients with uncertainty bounds.</a:t>
            </a:r>
          </a:p>
          <a:p>
            <a:pPr rtl="0">
              <a:buFont typeface="Arial" panose="020B0604020202020204" pitchFamily="34" charset="0"/>
              <a:buChar char="•"/>
            </a:pPr>
            <a:endParaRPr lang="en-US" sz="1600" dirty="0">
              <a:latin typeface="Leelawadee UI" panose="020B0502040204020203" pitchFamily="34" charset="-34"/>
              <a:cs typeface="Leelawadee UI" panose="020B0502040204020203" pitchFamily="34" charset="-34"/>
            </a:endParaRPr>
          </a:p>
          <a:p>
            <a:pPr lvl="2">
              <a:buFont typeface="Arial" panose="020B0604020202020204" pitchFamily="34" charset="0"/>
              <a:buChar char="•"/>
            </a:pPr>
            <a:r>
              <a:rPr lang="en-US" sz="1600" dirty="0">
                <a:latin typeface="Leelawadee UI" panose="020B0502040204020203" pitchFamily="34" charset="-34"/>
                <a:cs typeface="Leelawadee UI" panose="020B0502040204020203" pitchFamily="34" charset="-34"/>
              </a:rPr>
              <a:t>Largest correction is the overall </a:t>
            </a:r>
            <a:r>
              <a:rPr lang="en-US" sz="1600" dirty="0" err="1">
                <a:latin typeface="Leelawadee UI" panose="020B0502040204020203" pitchFamily="34" charset="-34"/>
                <a:cs typeface="Leelawadee UI" panose="020B0502040204020203" pitchFamily="34" charset="-34"/>
              </a:rPr>
              <a:t>eBC</a:t>
            </a:r>
            <a:r>
              <a:rPr lang="en-US" sz="1600" dirty="0">
                <a:latin typeface="Leelawadee UI" panose="020B0502040204020203" pitchFamily="34" charset="-34"/>
                <a:cs typeface="Leelawadee UI" panose="020B0502040204020203" pitchFamily="34" charset="-34"/>
              </a:rPr>
              <a:t>-to-EC relationship (~1.89).</a:t>
            </a:r>
          </a:p>
          <a:p>
            <a:pPr lvl="2">
              <a:buFont typeface="Arial" panose="020B0604020202020204" pitchFamily="34" charset="0"/>
              <a:buChar char="•"/>
            </a:pPr>
            <a:endParaRPr lang="en-US" sz="1600" dirty="0">
              <a:latin typeface="Leelawadee UI" panose="020B0502040204020203" pitchFamily="34" charset="-34"/>
              <a:cs typeface="Leelawadee UI" panose="020B0502040204020203" pitchFamily="34" charset="-34"/>
            </a:endParaRPr>
          </a:p>
          <a:p>
            <a:pPr lvl="2">
              <a:buFont typeface="Arial" panose="020B0604020202020204" pitchFamily="34" charset="0"/>
              <a:buChar char="•"/>
            </a:pPr>
            <a:r>
              <a:rPr lang="en-US" sz="1600" dirty="0">
                <a:latin typeface="Leelawadee UI" panose="020B0502040204020203" pitchFamily="34" charset="-34"/>
                <a:cs typeface="Leelawadee UI" panose="020B0502040204020203" pitchFamily="34" charset="-34"/>
              </a:rPr>
              <a:t>Thermal protocol and instrument type also matter substantially.</a:t>
            </a:r>
          </a:p>
          <a:p>
            <a:pPr lvl="2">
              <a:buFont typeface="Arial" panose="020B0604020202020204" pitchFamily="34" charset="0"/>
              <a:buChar char="•"/>
            </a:pPr>
            <a:endParaRPr lang="en-US" sz="1600" dirty="0">
              <a:latin typeface="Leelawadee UI" panose="020B0502040204020203" pitchFamily="34" charset="-34"/>
              <a:cs typeface="Leelawadee UI" panose="020B0502040204020203" pitchFamily="34" charset="-34"/>
            </a:endParaRPr>
          </a:p>
          <a:p>
            <a:pPr lvl="2">
              <a:buFont typeface="Arial" panose="020B0604020202020204" pitchFamily="34" charset="0"/>
              <a:buChar char="•"/>
            </a:pPr>
            <a:r>
              <a:rPr lang="en-US" sz="1600" dirty="0">
                <a:latin typeface="Leelawadee UI" panose="020B0502040204020203" pitchFamily="34" charset="-34"/>
                <a:cs typeface="Leelawadee UI" panose="020B0502040204020203" pitchFamily="34" charset="-34"/>
              </a:rPr>
              <a:t>Particle size effects are negligible at the global scale.</a:t>
            </a:r>
          </a:p>
          <a:p>
            <a:pPr lvl="2">
              <a:buFont typeface="Arial" panose="020B0604020202020204" pitchFamily="34" charset="0"/>
              <a:buChar char="•"/>
            </a:pPr>
            <a:endParaRPr lang="en-US" sz="1600" dirty="0">
              <a:latin typeface="Leelawadee UI" panose="020B0502040204020203" pitchFamily="34" charset="-34"/>
              <a:cs typeface="Leelawadee UI" panose="020B0502040204020203" pitchFamily="34" charset="-34"/>
            </a:endParaRPr>
          </a:p>
          <a:p>
            <a:pPr lvl="2">
              <a:buFont typeface="Arial" panose="020B0604020202020204" pitchFamily="34" charset="0"/>
              <a:buChar char="•"/>
            </a:pPr>
            <a:r>
              <a:rPr lang="en-US" sz="1600" dirty="0">
                <a:latin typeface="Leelawadee UI" panose="020B0502040204020203" pitchFamily="34" charset="-34"/>
                <a:cs typeface="Leelawadee UI" panose="020B0502040204020203" pitchFamily="34" charset="-34"/>
              </a:rPr>
              <a:t>Coating and dust effects are detectable but only partially constrained</a:t>
            </a:r>
          </a:p>
          <a:p>
            <a:pPr marL="214313" lvl="2" indent="-214313">
              <a:buFontTx/>
              <a:buChar char="-"/>
            </a:pPr>
            <a:endParaRPr lang="en-US" sz="1600" dirty="0">
              <a:latin typeface="Leelawadee UI" panose="020B0502040204020203" pitchFamily="34" charset="-34"/>
              <a:cs typeface="Leelawadee UI" panose="020B0502040204020203" pitchFamily="34" charset="-34"/>
            </a:endParaRPr>
          </a:p>
        </p:txBody>
      </p:sp>
      <p:sp>
        <p:nvSpPr>
          <p:cNvPr id="2" name="Slide Number Placeholder 1">
            <a:extLst>
              <a:ext uri="{FF2B5EF4-FFF2-40B4-BE49-F238E27FC236}">
                <a16:creationId xmlns:a16="http://schemas.microsoft.com/office/drawing/2014/main" id="{1ABA2D5D-A598-4406-9381-5513FA158B2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16</a:t>
            </a:fld>
            <a:endParaRPr lang="es"/>
          </a:p>
        </p:txBody>
      </p:sp>
      <p:pic>
        <p:nvPicPr>
          <p:cNvPr id="6" name="Picture 5">
            <a:extLst>
              <a:ext uri="{FF2B5EF4-FFF2-40B4-BE49-F238E27FC236}">
                <a16:creationId xmlns:a16="http://schemas.microsoft.com/office/drawing/2014/main" id="{E575253C-0295-4DBB-8212-67AC9633A205}"/>
              </a:ext>
            </a:extLst>
          </p:cNvPr>
          <p:cNvPicPr>
            <a:picLocks noChangeAspect="1"/>
          </p:cNvPicPr>
          <p:nvPr/>
        </p:nvPicPr>
        <p:blipFill>
          <a:blip r:embed="rId3"/>
          <a:stretch>
            <a:fillRect/>
          </a:stretch>
        </p:blipFill>
        <p:spPr>
          <a:xfrm>
            <a:off x="7670224" y="362514"/>
            <a:ext cx="1025236" cy="1025236"/>
          </a:xfrm>
          <a:prstGeom prst="rect">
            <a:avLst/>
          </a:prstGeom>
        </p:spPr>
      </p:pic>
      <p:sp>
        <p:nvSpPr>
          <p:cNvPr id="10" name="TextBox 9">
            <a:extLst>
              <a:ext uri="{FF2B5EF4-FFF2-40B4-BE49-F238E27FC236}">
                <a16:creationId xmlns:a16="http://schemas.microsoft.com/office/drawing/2014/main" id="{591D91EA-E00D-4EB8-9C77-6EBD8101410B}"/>
              </a:ext>
            </a:extLst>
          </p:cNvPr>
          <p:cNvSpPr txBox="1"/>
          <p:nvPr/>
        </p:nvSpPr>
        <p:spPr>
          <a:xfrm>
            <a:off x="7139854" y="108598"/>
            <a:ext cx="2085975" cy="253916"/>
          </a:xfrm>
          <a:prstGeom prst="rect">
            <a:avLst/>
          </a:prstGeom>
          <a:noFill/>
        </p:spPr>
        <p:txBody>
          <a:bodyPr wrap="square" rtlCol="0">
            <a:spAutoFit/>
          </a:bodyPr>
          <a:lstStyle/>
          <a:p>
            <a:r>
              <a:rPr lang="es-ES" sz="1050" b="1" dirty="0"/>
              <a:t>&gt;&gt;&gt; </a:t>
            </a:r>
            <a:r>
              <a:rPr lang="es-ES" sz="1050" b="1" dirty="0" err="1"/>
              <a:t>Check</a:t>
            </a:r>
            <a:r>
              <a:rPr lang="es-ES" sz="1050" b="1" dirty="0"/>
              <a:t> </a:t>
            </a:r>
            <a:r>
              <a:rPr lang="es-ES" sz="1050" b="1" dirty="0" err="1"/>
              <a:t>the</a:t>
            </a:r>
            <a:r>
              <a:rPr lang="es-ES" sz="1050" b="1" dirty="0"/>
              <a:t> online </a:t>
            </a:r>
            <a:r>
              <a:rPr lang="es-ES" sz="1050" b="1" dirty="0" err="1"/>
              <a:t>tool</a:t>
            </a:r>
            <a:r>
              <a:rPr lang="es-ES" sz="1050" b="1" dirty="0"/>
              <a:t>!</a:t>
            </a:r>
            <a:endParaRPr lang="en-US" sz="1050" b="1" dirty="0"/>
          </a:p>
        </p:txBody>
      </p:sp>
    </p:spTree>
    <p:extLst>
      <p:ext uri="{BB962C8B-B14F-4D97-AF65-F5344CB8AC3E}">
        <p14:creationId xmlns:p14="http://schemas.microsoft.com/office/powerpoint/2010/main" val="320628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72;p16">
            <a:extLst>
              <a:ext uri="{FF2B5EF4-FFF2-40B4-BE49-F238E27FC236}">
                <a16:creationId xmlns:a16="http://schemas.microsoft.com/office/drawing/2014/main" id="{13737821-86AD-47E7-9331-25BAA68F82FF}"/>
              </a:ext>
            </a:extLst>
          </p:cNvPr>
          <p:cNvSpPr txBox="1">
            <a:spLocks/>
          </p:cNvSpPr>
          <p:nvPr/>
        </p:nvSpPr>
        <p:spPr>
          <a:xfrm>
            <a:off x="240075" y="136975"/>
            <a:ext cx="8520600" cy="572700"/>
          </a:xfrm>
          <a:prstGeom prst="rect">
            <a:avLst/>
          </a:prstGeom>
        </p:spPr>
        <p:txBody>
          <a:bodyPr spcFirstLastPara="1" wrap="square" lIns="91425" tIns="91425" rIns="91425" bIns="91425" anchor="t" anchorCtr="0">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2400" dirty="0">
                <a:latin typeface="Leelawadee UI Semilight" panose="020B0402040204020203" pitchFamily="34" charset="-34"/>
                <a:cs typeface="Leelawadee UI Semilight" panose="020B0402040204020203" pitchFamily="34" charset="-34"/>
              </a:rPr>
              <a:t>Next steps: </a:t>
            </a:r>
            <a:r>
              <a:rPr lang="en-US" sz="2400" b="1" dirty="0">
                <a:solidFill>
                  <a:srgbClr val="003399"/>
                </a:solidFill>
                <a:latin typeface="Leelawadee UI" panose="020B0502040204020203" pitchFamily="34" charset="-34"/>
                <a:cs typeface="Leelawadee UI" panose="020B0502040204020203" pitchFamily="34" charset="-34"/>
              </a:rPr>
              <a:t>EC maps</a:t>
            </a:r>
          </a:p>
        </p:txBody>
      </p:sp>
      <p:sp>
        <p:nvSpPr>
          <p:cNvPr id="2" name="Parallelogram 1">
            <a:extLst>
              <a:ext uri="{FF2B5EF4-FFF2-40B4-BE49-F238E27FC236}">
                <a16:creationId xmlns:a16="http://schemas.microsoft.com/office/drawing/2014/main" id="{67E628A5-204F-44AC-BBB0-C65BC9B89850}"/>
              </a:ext>
            </a:extLst>
          </p:cNvPr>
          <p:cNvSpPr/>
          <p:nvPr/>
        </p:nvSpPr>
        <p:spPr>
          <a:xfrm>
            <a:off x="316688" y="4229570"/>
            <a:ext cx="3460090" cy="438911"/>
          </a:xfrm>
          <a:prstGeom prst="parallelogram">
            <a:avLst>
              <a:gd name="adj" fmla="val 241017"/>
            </a:avLst>
          </a:prstGeom>
          <a:solidFill>
            <a:srgbClr val="00339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eelawadee UI" panose="020B0502040204020203" pitchFamily="34" charset="-34"/>
              <a:cs typeface="Leelawadee UI" panose="020B0502040204020203" pitchFamily="34" charset="-34"/>
            </a:endParaRPr>
          </a:p>
        </p:txBody>
      </p:sp>
      <p:sp>
        <p:nvSpPr>
          <p:cNvPr id="4" name="Parallelogram 3">
            <a:extLst>
              <a:ext uri="{FF2B5EF4-FFF2-40B4-BE49-F238E27FC236}">
                <a16:creationId xmlns:a16="http://schemas.microsoft.com/office/drawing/2014/main" id="{D2224715-AE91-40EE-93F3-6B1DFC0AC56E}"/>
              </a:ext>
            </a:extLst>
          </p:cNvPr>
          <p:cNvSpPr/>
          <p:nvPr/>
        </p:nvSpPr>
        <p:spPr>
          <a:xfrm>
            <a:off x="316688" y="3921112"/>
            <a:ext cx="3460090" cy="438911"/>
          </a:xfrm>
          <a:prstGeom prst="parallelogram">
            <a:avLst>
              <a:gd name="adj" fmla="val 241017"/>
            </a:avLst>
          </a:prstGeom>
          <a:solidFill>
            <a:srgbClr val="00339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eelawadee UI" panose="020B0502040204020203" pitchFamily="34" charset="-34"/>
              <a:cs typeface="Leelawadee UI" panose="020B0502040204020203" pitchFamily="34" charset="-34"/>
            </a:endParaRPr>
          </a:p>
        </p:txBody>
      </p:sp>
      <p:sp>
        <p:nvSpPr>
          <p:cNvPr id="5" name="Parallelogram 4">
            <a:extLst>
              <a:ext uri="{FF2B5EF4-FFF2-40B4-BE49-F238E27FC236}">
                <a16:creationId xmlns:a16="http://schemas.microsoft.com/office/drawing/2014/main" id="{B53E1D01-6AD0-4B97-A3E9-1A2A2087663D}"/>
              </a:ext>
            </a:extLst>
          </p:cNvPr>
          <p:cNvSpPr/>
          <p:nvPr/>
        </p:nvSpPr>
        <p:spPr>
          <a:xfrm>
            <a:off x="373991" y="3554133"/>
            <a:ext cx="3460090" cy="438911"/>
          </a:xfrm>
          <a:prstGeom prst="parallelogram">
            <a:avLst>
              <a:gd name="adj" fmla="val 241017"/>
            </a:avLst>
          </a:prstGeom>
          <a:solidFill>
            <a:srgbClr val="00339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eelawadee UI" panose="020B0502040204020203" pitchFamily="34" charset="-34"/>
              <a:cs typeface="Leelawadee UI" panose="020B0502040204020203" pitchFamily="34" charset="-34"/>
            </a:endParaRPr>
          </a:p>
        </p:txBody>
      </p:sp>
      <p:sp>
        <p:nvSpPr>
          <p:cNvPr id="3" name="TextBox 2">
            <a:extLst>
              <a:ext uri="{FF2B5EF4-FFF2-40B4-BE49-F238E27FC236}">
                <a16:creationId xmlns:a16="http://schemas.microsoft.com/office/drawing/2014/main" id="{28635932-C0D1-498F-93D8-3CA43BCE4154}"/>
              </a:ext>
            </a:extLst>
          </p:cNvPr>
          <p:cNvSpPr txBox="1"/>
          <p:nvPr/>
        </p:nvSpPr>
        <p:spPr>
          <a:xfrm>
            <a:off x="3834081" y="4140567"/>
            <a:ext cx="1332587" cy="307777"/>
          </a:xfrm>
          <a:prstGeom prst="rect">
            <a:avLst/>
          </a:prstGeom>
          <a:noFill/>
        </p:spPr>
        <p:txBody>
          <a:bodyPr wrap="square" rtlCol="0">
            <a:spAutoFit/>
          </a:bodyPr>
          <a:lstStyle/>
          <a:p>
            <a:r>
              <a:rPr lang="en-US" dirty="0">
                <a:latin typeface="Leelawadee UI" panose="020B0502040204020203" pitchFamily="34" charset="-34"/>
                <a:cs typeface="Leelawadee UI" panose="020B0502040204020203" pitchFamily="34" charset="-34"/>
              </a:rPr>
              <a:t>WRF</a:t>
            </a:r>
          </a:p>
        </p:txBody>
      </p:sp>
      <p:sp>
        <p:nvSpPr>
          <p:cNvPr id="8" name="TextBox 7">
            <a:extLst>
              <a:ext uri="{FF2B5EF4-FFF2-40B4-BE49-F238E27FC236}">
                <a16:creationId xmlns:a16="http://schemas.microsoft.com/office/drawing/2014/main" id="{E65374F7-B296-43AA-BE43-9A902E7A570A}"/>
              </a:ext>
            </a:extLst>
          </p:cNvPr>
          <p:cNvSpPr txBox="1"/>
          <p:nvPr/>
        </p:nvSpPr>
        <p:spPr>
          <a:xfrm>
            <a:off x="3834081" y="3764173"/>
            <a:ext cx="1332587" cy="307777"/>
          </a:xfrm>
          <a:prstGeom prst="rect">
            <a:avLst/>
          </a:prstGeom>
          <a:noFill/>
        </p:spPr>
        <p:txBody>
          <a:bodyPr wrap="square" rtlCol="0">
            <a:spAutoFit/>
          </a:bodyPr>
          <a:lstStyle/>
          <a:p>
            <a:r>
              <a:rPr lang="en-US" dirty="0">
                <a:latin typeface="Leelawadee UI" panose="020B0502040204020203" pitchFamily="34" charset="-34"/>
                <a:cs typeface="Leelawadee UI" panose="020B0502040204020203" pitchFamily="34" charset="-34"/>
              </a:rPr>
              <a:t>LU</a:t>
            </a:r>
          </a:p>
        </p:txBody>
      </p:sp>
      <p:sp>
        <p:nvSpPr>
          <p:cNvPr id="9" name="TextBox 8">
            <a:extLst>
              <a:ext uri="{FF2B5EF4-FFF2-40B4-BE49-F238E27FC236}">
                <a16:creationId xmlns:a16="http://schemas.microsoft.com/office/drawing/2014/main" id="{C59257B3-D53A-4463-AC0E-585E064EC633}"/>
              </a:ext>
            </a:extLst>
          </p:cNvPr>
          <p:cNvSpPr txBox="1"/>
          <p:nvPr/>
        </p:nvSpPr>
        <p:spPr>
          <a:xfrm>
            <a:off x="3834080" y="3389681"/>
            <a:ext cx="1332587" cy="307777"/>
          </a:xfrm>
          <a:prstGeom prst="rect">
            <a:avLst/>
          </a:prstGeom>
          <a:noFill/>
        </p:spPr>
        <p:txBody>
          <a:bodyPr wrap="square" rtlCol="0">
            <a:spAutoFit/>
          </a:bodyPr>
          <a:lstStyle/>
          <a:p>
            <a:r>
              <a:rPr lang="en-US" dirty="0" err="1">
                <a:latin typeface="Leelawadee UI" panose="020B0502040204020203" pitchFamily="34" charset="-34"/>
                <a:cs typeface="Leelawadee UI" panose="020B0502040204020203" pitchFamily="34" charset="-34"/>
              </a:rPr>
              <a:t>CAMx</a:t>
            </a:r>
            <a:endParaRPr lang="en-US" dirty="0">
              <a:latin typeface="Leelawadee UI" panose="020B0502040204020203" pitchFamily="34" charset="-34"/>
              <a:cs typeface="Leelawadee UI" panose="020B0502040204020203" pitchFamily="34" charset="-34"/>
            </a:endParaRPr>
          </a:p>
        </p:txBody>
      </p:sp>
      <p:pic>
        <p:nvPicPr>
          <p:cNvPr id="11" name="Picture 10">
            <a:extLst>
              <a:ext uri="{FF2B5EF4-FFF2-40B4-BE49-F238E27FC236}">
                <a16:creationId xmlns:a16="http://schemas.microsoft.com/office/drawing/2014/main" id="{A9260650-DF6B-4BF7-BC6A-DC67FDF0998C}"/>
              </a:ext>
            </a:extLst>
          </p:cNvPr>
          <p:cNvPicPr>
            <a:picLocks noChangeAspect="1"/>
          </p:cNvPicPr>
          <p:nvPr/>
        </p:nvPicPr>
        <p:blipFill rotWithShape="1">
          <a:blip r:embed="rId3"/>
          <a:srcRect t="8454" r="68257"/>
          <a:stretch/>
        </p:blipFill>
        <p:spPr>
          <a:xfrm>
            <a:off x="5506823" y="664641"/>
            <a:ext cx="2457461" cy="4042064"/>
          </a:xfrm>
          <a:prstGeom prst="rect">
            <a:avLst/>
          </a:prstGeom>
        </p:spPr>
      </p:pic>
      <p:sp>
        <p:nvSpPr>
          <p:cNvPr id="12" name="TextBox 11">
            <a:extLst>
              <a:ext uri="{FF2B5EF4-FFF2-40B4-BE49-F238E27FC236}">
                <a16:creationId xmlns:a16="http://schemas.microsoft.com/office/drawing/2014/main" id="{F0DDDABE-781F-4C58-9E2B-4C3A674EAACE}"/>
              </a:ext>
            </a:extLst>
          </p:cNvPr>
          <p:cNvSpPr txBox="1"/>
          <p:nvPr/>
        </p:nvSpPr>
        <p:spPr>
          <a:xfrm>
            <a:off x="240075" y="664641"/>
            <a:ext cx="1447800" cy="307777"/>
          </a:xfrm>
          <a:prstGeom prst="rect">
            <a:avLst/>
          </a:prstGeom>
          <a:noFill/>
        </p:spPr>
        <p:txBody>
          <a:bodyPr wrap="square" rtlCol="0">
            <a:spAutoFit/>
          </a:bodyPr>
          <a:lstStyle/>
          <a:p>
            <a:r>
              <a:rPr lang="en-US" dirty="0">
                <a:latin typeface="Leelawadee UI" panose="020B0502040204020203" pitchFamily="34" charset="-34"/>
                <a:cs typeface="Leelawadee UI" panose="020B0502040204020203" pitchFamily="34" charset="-34"/>
              </a:rPr>
              <a:t>Training:</a:t>
            </a:r>
          </a:p>
        </p:txBody>
      </p:sp>
      <p:pic>
        <p:nvPicPr>
          <p:cNvPr id="13" name="Google Shape;282;p23">
            <a:extLst>
              <a:ext uri="{FF2B5EF4-FFF2-40B4-BE49-F238E27FC236}">
                <a16:creationId xmlns:a16="http://schemas.microsoft.com/office/drawing/2014/main" id="{A84A37E5-0094-4627-A6E4-ADC9E32E894F}"/>
              </a:ext>
            </a:extLst>
          </p:cNvPr>
          <p:cNvPicPr preferRelativeResize="0"/>
          <p:nvPr/>
        </p:nvPicPr>
        <p:blipFill rotWithShape="1">
          <a:blip r:embed="rId4">
            <a:alphaModFix/>
          </a:blip>
          <a:srcRect/>
          <a:stretch/>
        </p:blipFill>
        <p:spPr>
          <a:xfrm>
            <a:off x="832989" y="937289"/>
            <a:ext cx="2542093" cy="2301397"/>
          </a:xfrm>
          <a:prstGeom prst="rect">
            <a:avLst/>
          </a:prstGeom>
          <a:noFill/>
          <a:ln>
            <a:noFill/>
          </a:ln>
        </p:spPr>
      </p:pic>
      <p:sp>
        <p:nvSpPr>
          <p:cNvPr id="14" name="TextBox 13">
            <a:extLst>
              <a:ext uri="{FF2B5EF4-FFF2-40B4-BE49-F238E27FC236}">
                <a16:creationId xmlns:a16="http://schemas.microsoft.com/office/drawing/2014/main" id="{7E59846F-6C51-4B32-ABE1-D5682B72895B}"/>
              </a:ext>
            </a:extLst>
          </p:cNvPr>
          <p:cNvSpPr txBox="1"/>
          <p:nvPr/>
        </p:nvSpPr>
        <p:spPr>
          <a:xfrm>
            <a:off x="2046733" y="3245675"/>
            <a:ext cx="904285" cy="307777"/>
          </a:xfrm>
          <a:prstGeom prst="rect">
            <a:avLst/>
          </a:prstGeom>
          <a:noFill/>
        </p:spPr>
        <p:txBody>
          <a:bodyPr wrap="square" rtlCol="0">
            <a:spAutoFit/>
          </a:bodyPr>
          <a:lstStyle/>
          <a:p>
            <a:r>
              <a:rPr lang="es-ES" dirty="0"/>
              <a:t>+</a:t>
            </a:r>
            <a:endParaRPr lang="en-US" dirty="0"/>
          </a:p>
        </p:txBody>
      </p:sp>
      <p:sp>
        <p:nvSpPr>
          <p:cNvPr id="15" name="Slide Number Placeholder 14">
            <a:extLst>
              <a:ext uri="{FF2B5EF4-FFF2-40B4-BE49-F238E27FC236}">
                <a16:creationId xmlns:a16="http://schemas.microsoft.com/office/drawing/2014/main" id="{F8E9B9E5-3FE5-4A59-93CF-5C07F029FDCA}"/>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17</a:t>
            </a:fld>
            <a:endParaRPr lang="es"/>
          </a:p>
        </p:txBody>
      </p:sp>
    </p:spTree>
    <p:extLst>
      <p:ext uri="{BB962C8B-B14F-4D97-AF65-F5344CB8AC3E}">
        <p14:creationId xmlns:p14="http://schemas.microsoft.com/office/powerpoint/2010/main" val="1355949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72;p16">
            <a:extLst>
              <a:ext uri="{FF2B5EF4-FFF2-40B4-BE49-F238E27FC236}">
                <a16:creationId xmlns:a16="http://schemas.microsoft.com/office/drawing/2014/main" id="{13737821-86AD-47E7-9331-25BAA68F82FF}"/>
              </a:ext>
            </a:extLst>
          </p:cNvPr>
          <p:cNvSpPr txBox="1">
            <a:spLocks/>
          </p:cNvSpPr>
          <p:nvPr/>
        </p:nvSpPr>
        <p:spPr>
          <a:xfrm>
            <a:off x="240075" y="136975"/>
            <a:ext cx="8520600" cy="572700"/>
          </a:xfrm>
          <a:prstGeom prst="rect">
            <a:avLst/>
          </a:prstGeom>
        </p:spPr>
        <p:txBody>
          <a:bodyPr spcFirstLastPara="1" wrap="square" lIns="91425" tIns="91425" rIns="91425" bIns="91425" anchor="t" anchorCtr="0">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2400" dirty="0">
                <a:latin typeface="Leelawadee UI Semilight" panose="020B0402040204020203" pitchFamily="34" charset="-34"/>
                <a:cs typeface="Leelawadee UI Semilight" panose="020B0402040204020203" pitchFamily="34" charset="-34"/>
              </a:rPr>
              <a:t>Next steps: </a:t>
            </a:r>
            <a:r>
              <a:rPr lang="en-US" sz="2400" b="1" dirty="0">
                <a:solidFill>
                  <a:srgbClr val="003399"/>
                </a:solidFill>
                <a:latin typeface="Leelawadee UI" panose="020B0502040204020203" pitchFamily="34" charset="-34"/>
                <a:cs typeface="Leelawadee UI" panose="020B0502040204020203" pitchFamily="34" charset="-34"/>
              </a:rPr>
              <a:t>EC maps</a:t>
            </a:r>
          </a:p>
        </p:txBody>
      </p:sp>
      <p:pic>
        <p:nvPicPr>
          <p:cNvPr id="12" name="Picture 11">
            <a:extLst>
              <a:ext uri="{FF2B5EF4-FFF2-40B4-BE49-F238E27FC236}">
                <a16:creationId xmlns:a16="http://schemas.microsoft.com/office/drawing/2014/main" id="{88E78CCC-D31C-4E1D-B2C0-6D52CE998D1E}"/>
              </a:ext>
            </a:extLst>
          </p:cNvPr>
          <p:cNvPicPr>
            <a:picLocks noChangeAspect="1"/>
          </p:cNvPicPr>
          <p:nvPr/>
        </p:nvPicPr>
        <p:blipFill>
          <a:blip r:embed="rId3"/>
          <a:stretch>
            <a:fillRect/>
          </a:stretch>
        </p:blipFill>
        <p:spPr>
          <a:xfrm>
            <a:off x="0" y="795507"/>
            <a:ext cx="5749636" cy="3775293"/>
          </a:xfrm>
          <a:prstGeom prst="rect">
            <a:avLst/>
          </a:prstGeom>
        </p:spPr>
      </p:pic>
      <p:sp>
        <p:nvSpPr>
          <p:cNvPr id="13" name="TextBox 12">
            <a:extLst>
              <a:ext uri="{FF2B5EF4-FFF2-40B4-BE49-F238E27FC236}">
                <a16:creationId xmlns:a16="http://schemas.microsoft.com/office/drawing/2014/main" id="{FE65A614-BFA4-4D77-9F8C-012A5C373279}"/>
              </a:ext>
            </a:extLst>
          </p:cNvPr>
          <p:cNvSpPr txBox="1"/>
          <p:nvPr/>
        </p:nvSpPr>
        <p:spPr>
          <a:xfrm>
            <a:off x="5618019" y="1248930"/>
            <a:ext cx="3650671" cy="400110"/>
          </a:xfrm>
          <a:prstGeom prst="rect">
            <a:avLst/>
          </a:prstGeom>
          <a:noFill/>
        </p:spPr>
        <p:txBody>
          <a:bodyPr wrap="square" rtlCol="0">
            <a:spAutoFit/>
          </a:bodyPr>
          <a:lstStyle/>
          <a:p>
            <a:r>
              <a:rPr lang="es-ES" sz="2000" dirty="0" err="1">
                <a:latin typeface="Leelawadee UI" panose="020B0502040204020203" pitchFamily="34" charset="-34"/>
                <a:cs typeface="Leelawadee UI" panose="020B0502040204020203" pitchFamily="34" charset="-34"/>
              </a:rPr>
              <a:t>Thank</a:t>
            </a:r>
            <a:r>
              <a:rPr lang="es-ES" sz="2000" dirty="0">
                <a:latin typeface="Leelawadee UI" panose="020B0502040204020203" pitchFamily="34" charset="-34"/>
                <a:cs typeface="Leelawadee UI" panose="020B0502040204020203" pitchFamily="34" charset="-34"/>
              </a:rPr>
              <a:t> </a:t>
            </a:r>
            <a:r>
              <a:rPr lang="es-ES" sz="2000" dirty="0" err="1">
                <a:latin typeface="Leelawadee UI" panose="020B0502040204020203" pitchFamily="34" charset="-34"/>
                <a:cs typeface="Leelawadee UI" panose="020B0502040204020203" pitchFamily="34" charset="-34"/>
              </a:rPr>
              <a:t>you</a:t>
            </a:r>
            <a:r>
              <a:rPr lang="es-ES" sz="2000" dirty="0">
                <a:latin typeface="Leelawadee UI" panose="020B0502040204020203" pitchFamily="34" charset="-34"/>
                <a:cs typeface="Leelawadee UI" panose="020B0502040204020203" pitchFamily="34" charset="-34"/>
              </a:rPr>
              <a:t> </a:t>
            </a:r>
            <a:r>
              <a:rPr lang="es-ES" sz="2000" dirty="0" err="1">
                <a:latin typeface="Leelawadee UI" panose="020B0502040204020203" pitchFamily="34" charset="-34"/>
                <a:cs typeface="Leelawadee UI" panose="020B0502040204020203" pitchFamily="34" charset="-34"/>
              </a:rPr>
              <a:t>for</a:t>
            </a:r>
            <a:r>
              <a:rPr lang="es-ES" sz="2000" dirty="0">
                <a:latin typeface="Leelawadee UI" panose="020B0502040204020203" pitchFamily="34" charset="-34"/>
                <a:cs typeface="Leelawadee UI" panose="020B0502040204020203" pitchFamily="34" charset="-34"/>
              </a:rPr>
              <a:t> </a:t>
            </a:r>
            <a:r>
              <a:rPr lang="es-ES" sz="2000" dirty="0" err="1">
                <a:latin typeface="Leelawadee UI" panose="020B0502040204020203" pitchFamily="34" charset="-34"/>
                <a:cs typeface="Leelawadee UI" panose="020B0502040204020203" pitchFamily="34" charset="-34"/>
              </a:rPr>
              <a:t>your</a:t>
            </a:r>
            <a:r>
              <a:rPr lang="es-ES" sz="2000" dirty="0">
                <a:latin typeface="Leelawadee UI" panose="020B0502040204020203" pitchFamily="34" charset="-34"/>
                <a:cs typeface="Leelawadee UI" panose="020B0502040204020203" pitchFamily="34" charset="-34"/>
              </a:rPr>
              <a:t> </a:t>
            </a:r>
            <a:r>
              <a:rPr lang="es-ES" sz="2000" dirty="0" err="1">
                <a:latin typeface="Leelawadee UI" panose="020B0502040204020203" pitchFamily="34" charset="-34"/>
                <a:cs typeface="Leelawadee UI" panose="020B0502040204020203" pitchFamily="34" charset="-34"/>
              </a:rPr>
              <a:t>attention</a:t>
            </a:r>
            <a:r>
              <a:rPr lang="es-ES" sz="2000" dirty="0">
                <a:latin typeface="Leelawadee UI" panose="020B0502040204020203" pitchFamily="34" charset="-34"/>
                <a:cs typeface="Leelawadee UI" panose="020B0502040204020203" pitchFamily="34" charset="-34"/>
              </a:rPr>
              <a:t>.</a:t>
            </a:r>
            <a:endParaRPr lang="en-US" sz="2000" dirty="0">
              <a:latin typeface="Leelawadee UI" panose="020B0502040204020203" pitchFamily="34" charset="-34"/>
              <a:cs typeface="Leelawadee UI" panose="020B0502040204020203" pitchFamily="34" charset="-34"/>
            </a:endParaRPr>
          </a:p>
        </p:txBody>
      </p:sp>
      <p:sp>
        <p:nvSpPr>
          <p:cNvPr id="14" name="TextBox 13">
            <a:extLst>
              <a:ext uri="{FF2B5EF4-FFF2-40B4-BE49-F238E27FC236}">
                <a16:creationId xmlns:a16="http://schemas.microsoft.com/office/drawing/2014/main" id="{CD21D31E-B615-480C-A8A5-93969551CBCA}"/>
              </a:ext>
            </a:extLst>
          </p:cNvPr>
          <p:cNvSpPr txBox="1"/>
          <p:nvPr/>
        </p:nvSpPr>
        <p:spPr>
          <a:xfrm>
            <a:off x="6553199" y="1877291"/>
            <a:ext cx="2369127" cy="307777"/>
          </a:xfrm>
          <a:prstGeom prst="rect">
            <a:avLst/>
          </a:prstGeom>
          <a:noFill/>
        </p:spPr>
        <p:txBody>
          <a:bodyPr wrap="square" rtlCol="0">
            <a:spAutoFit/>
          </a:bodyPr>
          <a:lstStyle/>
          <a:p>
            <a:r>
              <a:rPr lang="es-ES" dirty="0">
                <a:latin typeface="Leelawadee UI" panose="020B0502040204020203" pitchFamily="34" charset="-34"/>
                <a:cs typeface="Leelawadee UI" panose="020B0502040204020203" pitchFamily="34" charset="-34"/>
              </a:rPr>
              <a:t>marta.viagonzalez@bsc.es</a:t>
            </a:r>
            <a:endParaRPr lang="en-US" dirty="0">
              <a:latin typeface="Leelawadee UI" panose="020B0502040204020203" pitchFamily="34" charset="-34"/>
              <a:cs typeface="Leelawadee UI" panose="020B0502040204020203" pitchFamily="34" charset="-34"/>
            </a:endParaRPr>
          </a:p>
        </p:txBody>
      </p:sp>
      <p:pic>
        <p:nvPicPr>
          <p:cNvPr id="16" name="Graphic 15" descr="Email with solid fill">
            <a:extLst>
              <a:ext uri="{FF2B5EF4-FFF2-40B4-BE49-F238E27FC236}">
                <a16:creationId xmlns:a16="http://schemas.microsoft.com/office/drawing/2014/main" id="{0B6A7D77-ABDD-43CF-8B0C-851FF4FFC8B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65271" y="1820898"/>
            <a:ext cx="387928" cy="387928"/>
          </a:xfrm>
          <a:prstGeom prst="rect">
            <a:avLst/>
          </a:prstGeom>
        </p:spPr>
      </p:pic>
      <p:sp>
        <p:nvSpPr>
          <p:cNvPr id="17" name="Slide Number Placeholder 16">
            <a:extLst>
              <a:ext uri="{FF2B5EF4-FFF2-40B4-BE49-F238E27FC236}">
                <a16:creationId xmlns:a16="http://schemas.microsoft.com/office/drawing/2014/main" id="{75232DDC-3390-4803-880F-0085C79FF592}"/>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s" smtClean="0"/>
              <a:t>18</a:t>
            </a:fld>
            <a:endParaRPr lang="es"/>
          </a:p>
        </p:txBody>
      </p:sp>
    </p:spTree>
    <p:extLst>
      <p:ext uri="{BB962C8B-B14F-4D97-AF65-F5344CB8AC3E}">
        <p14:creationId xmlns:p14="http://schemas.microsoft.com/office/powerpoint/2010/main" val="345304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1895</TotalTime>
  <Words>1326</Words>
  <Application>Microsoft Office PowerPoint</Application>
  <PresentationFormat>On-screen Show (16:9)</PresentationFormat>
  <Paragraphs>212</Paragraphs>
  <Slides>18</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Leelawadee UI Semilight</vt:lpstr>
      <vt:lpstr>DuckSansProduct</vt:lpstr>
      <vt:lpstr>Leelawadee UI</vt:lpstr>
      <vt:lpstr>Arial</vt:lpstr>
      <vt:lpstr>Quattrocento Sans</vt:lpstr>
      <vt:lpstr>Wingdings</vt:lpstr>
      <vt:lpstr>Simple Light</vt:lpstr>
      <vt:lpstr>ML methods for source apportionment and harmonisation of atmospheric aerosol</vt:lpstr>
      <vt:lpstr>PowerPoint Presentation</vt:lpstr>
      <vt:lpstr>Air pollution in numbers</vt:lpstr>
      <vt:lpstr>Topic I:  SOURCE APPORTIONMENT</vt:lpstr>
      <vt:lpstr>Campaign → Data analysis → Source apportionment</vt:lpstr>
      <vt:lpstr>Example: Sarajevo - Bjelave (BiH)</vt:lpstr>
      <vt:lpstr>How to do source apportionment?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ML methods for source apportionment and harmonisation of atmospheric aerosol</dc:title>
  <cp:lastModifiedBy>Marta Via</cp:lastModifiedBy>
  <cp:revision>33</cp:revision>
  <dcterms:modified xsi:type="dcterms:W3CDTF">2026-10-18T20:28:33Z</dcterms:modified>
</cp:coreProperties>
</file>